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73" r:id="rId3"/>
    <p:sldId id="299" r:id="rId4"/>
    <p:sldId id="274" r:id="rId5"/>
    <p:sldId id="275" r:id="rId6"/>
    <p:sldId id="270" r:id="rId7"/>
    <p:sldId id="277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300" r:id="rId16"/>
    <p:sldId id="286" r:id="rId17"/>
    <p:sldId id="301" r:id="rId18"/>
    <p:sldId id="287" r:id="rId19"/>
    <p:sldId id="302" r:id="rId20"/>
    <p:sldId id="288" r:id="rId21"/>
    <p:sldId id="303" r:id="rId22"/>
    <p:sldId id="296" r:id="rId23"/>
    <p:sldId id="293" r:id="rId24"/>
    <p:sldId id="295" r:id="rId25"/>
    <p:sldId id="297" r:id="rId26"/>
    <p:sldId id="29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E2E0283-8904-E8E9-E0FF-29429C7F737C}" name="Soo Lee-MSBA23B" initials="SL" userId="S::sool10@ad.uci.edu::a65150fc-463d-4d7c-b268-33b1b29cd58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A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FF7974-5235-47A3-022F-E2E89FEA650C}" v="139" dt="2022-11-28T12:57:42.972"/>
    <p1510:client id="{4A92052C-F3C2-9267-C928-14A34C449EA4}" v="1508" dt="2022-11-28T12:57:46.749"/>
    <p1510:client id="{4FD67399-3295-98D9-1881-A3BEAEAF835D}" v="67" dt="2022-12-03T20:13:35.787"/>
    <p1510:client id="{E7BB2E14-AE82-1485-0161-6A03D322709B}" v="25" dt="2022-12-06T23:30:05.2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o Lee-MSBA23B" userId="S::sool10@ad.uci.edu::a65150fc-463d-4d7c-b268-33b1b29cd580" providerId="AD" clId="Web-{E7BB2E14-AE82-1485-0161-6A03D322709B}"/>
    <pc:docChg chg="modSld">
      <pc:chgData name="Soo Lee-MSBA23B" userId="S::sool10@ad.uci.edu::a65150fc-463d-4d7c-b268-33b1b29cd580" providerId="AD" clId="Web-{E7BB2E14-AE82-1485-0161-6A03D322709B}" dt="2022-12-06T23:30:05.296" v="23" actId="1076"/>
      <pc:docMkLst>
        <pc:docMk/>
      </pc:docMkLst>
      <pc:sldChg chg="modSp">
        <pc:chgData name="Soo Lee-MSBA23B" userId="S::sool10@ad.uci.edu::a65150fc-463d-4d7c-b268-33b1b29cd580" providerId="AD" clId="Web-{E7BB2E14-AE82-1485-0161-6A03D322709B}" dt="2022-12-06T23:30:05.296" v="23" actId="1076"/>
        <pc:sldMkLst>
          <pc:docMk/>
          <pc:sldMk cId="96176328" sldId="295"/>
        </pc:sldMkLst>
        <pc:spChg chg="mod">
          <ac:chgData name="Soo Lee-MSBA23B" userId="S::sool10@ad.uci.edu::a65150fc-463d-4d7c-b268-33b1b29cd580" providerId="AD" clId="Web-{E7BB2E14-AE82-1485-0161-6A03D322709B}" dt="2022-12-06T23:29:55.998" v="22" actId="1076"/>
          <ac:spMkLst>
            <pc:docMk/>
            <pc:sldMk cId="96176328" sldId="295"/>
            <ac:spMk id="8" creationId="{BC275626-D7BF-D34E-067F-A612388E4963}"/>
          </ac:spMkLst>
        </pc:spChg>
        <pc:spChg chg="mod">
          <ac:chgData name="Soo Lee-MSBA23B" userId="S::sool10@ad.uci.edu::a65150fc-463d-4d7c-b268-33b1b29cd580" providerId="AD" clId="Web-{E7BB2E14-AE82-1485-0161-6A03D322709B}" dt="2022-12-06T23:30:05.296" v="23" actId="1076"/>
          <ac:spMkLst>
            <pc:docMk/>
            <pc:sldMk cId="96176328" sldId="295"/>
            <ac:spMk id="10" creationId="{D872F0D7-DFF7-8AD1-B01B-6151EF05BDF8}"/>
          </ac:spMkLst>
        </pc:spChg>
        <pc:spChg chg="mod">
          <ac:chgData name="Soo Lee-MSBA23B" userId="S::sool10@ad.uci.edu::a65150fc-463d-4d7c-b268-33b1b29cd580" providerId="AD" clId="Web-{E7BB2E14-AE82-1485-0161-6A03D322709B}" dt="2022-12-06T23:29:52.435" v="21" actId="1076"/>
          <ac:spMkLst>
            <pc:docMk/>
            <pc:sldMk cId="96176328" sldId="295"/>
            <ac:spMk id="15" creationId="{081C9C39-4B02-7152-8CA0-EB1368808A12}"/>
          </ac:spMkLst>
        </pc:spChg>
        <pc:spChg chg="mod">
          <ac:chgData name="Soo Lee-MSBA23B" userId="S::sool10@ad.uci.edu::a65150fc-463d-4d7c-b268-33b1b29cd580" providerId="AD" clId="Web-{E7BB2E14-AE82-1485-0161-6A03D322709B}" dt="2022-12-06T23:29:39.888" v="20" actId="1076"/>
          <ac:spMkLst>
            <pc:docMk/>
            <pc:sldMk cId="96176328" sldId="295"/>
            <ac:spMk id="68" creationId="{B0B9F42F-E04E-4460-ADE0-1A810C90CEDD}"/>
          </ac:spMkLst>
        </pc:spChg>
        <pc:spChg chg="mod">
          <ac:chgData name="Soo Lee-MSBA23B" userId="S::sool10@ad.uci.edu::a65150fc-463d-4d7c-b268-33b1b29cd580" providerId="AD" clId="Web-{E7BB2E14-AE82-1485-0161-6A03D322709B}" dt="2022-12-06T22:15:44.039" v="11" actId="1076"/>
          <ac:spMkLst>
            <pc:docMk/>
            <pc:sldMk cId="96176328" sldId="295"/>
            <ac:spMk id="77" creationId="{B5A8E595-F429-4CCE-ADB7-87B9B49F4641}"/>
          </ac:spMkLst>
        </pc:spChg>
        <pc:grpChg chg="mod">
          <ac:chgData name="Soo Lee-MSBA23B" userId="S::sool10@ad.uci.edu::a65150fc-463d-4d7c-b268-33b1b29cd580" providerId="AD" clId="Web-{E7BB2E14-AE82-1485-0161-6A03D322709B}" dt="2022-12-06T22:15:43.336" v="10" actId="1076"/>
          <ac:grpSpMkLst>
            <pc:docMk/>
            <pc:sldMk cId="96176328" sldId="295"/>
            <ac:grpSpMk id="73" creationId="{699BF1EE-B356-4295-8E39-7540E894CEDD}"/>
          </ac:grpSpMkLst>
        </pc:grpChg>
        <pc:picChg chg="mod">
          <ac:chgData name="Soo Lee-MSBA23B" userId="S::sool10@ad.uci.edu::a65150fc-463d-4d7c-b268-33b1b29cd580" providerId="AD" clId="Web-{E7BB2E14-AE82-1485-0161-6A03D322709B}" dt="2022-12-06T23:29:35.684" v="19" actId="1076"/>
          <ac:picMkLst>
            <pc:docMk/>
            <pc:sldMk cId="96176328" sldId="295"/>
            <ac:picMk id="78" creationId="{52ED9B81-3B46-4CC5-81FA-DB6847A2F5E9}"/>
          </ac:picMkLst>
        </pc:picChg>
      </pc:sldChg>
    </pc:docChg>
  </pc:docChgLst>
  <pc:docChgLst>
    <pc:chgData name="Soo Lee-MSBA23B" userId="S::sool10@ad.uci.edu::a65150fc-463d-4d7c-b268-33b1b29cd580" providerId="AD" clId="Web-{15FF7974-5235-47A3-022F-E2E89FEA650C}"/>
    <pc:docChg chg="mod modSld">
      <pc:chgData name="Soo Lee-MSBA23B" userId="S::sool10@ad.uci.edu::a65150fc-463d-4d7c-b268-33b1b29cd580" providerId="AD" clId="Web-{15FF7974-5235-47A3-022F-E2E89FEA650C}" dt="2022-11-28T12:57:42.972" v="87" actId="1076"/>
      <pc:docMkLst>
        <pc:docMk/>
      </pc:docMkLst>
      <pc:sldChg chg="modSp">
        <pc:chgData name="Soo Lee-MSBA23B" userId="S::sool10@ad.uci.edu::a65150fc-463d-4d7c-b268-33b1b29cd580" providerId="AD" clId="Web-{15FF7974-5235-47A3-022F-E2E89FEA650C}" dt="2022-11-28T05:57:20.114" v="69" actId="20577"/>
        <pc:sldMkLst>
          <pc:docMk/>
          <pc:sldMk cId="1203719063" sldId="289"/>
        </pc:sldMkLst>
        <pc:spChg chg="mod">
          <ac:chgData name="Soo Lee-MSBA23B" userId="S::sool10@ad.uci.edu::a65150fc-463d-4d7c-b268-33b1b29cd580" providerId="AD" clId="Web-{15FF7974-5235-47A3-022F-E2E89FEA650C}" dt="2022-11-28T05:57:20.114" v="69" actId="20577"/>
          <ac:spMkLst>
            <pc:docMk/>
            <pc:sldMk cId="1203719063" sldId="289"/>
            <ac:spMk id="10" creationId="{47A4726F-2EAD-1E8A-1791-2AB3C96AD381}"/>
          </ac:spMkLst>
        </pc:spChg>
      </pc:sldChg>
      <pc:sldChg chg="modSp addCm">
        <pc:chgData name="Soo Lee-MSBA23B" userId="S::sool10@ad.uci.edu::a65150fc-463d-4d7c-b268-33b1b29cd580" providerId="AD" clId="Web-{15FF7974-5235-47A3-022F-E2E89FEA650C}" dt="2022-11-28T05:57:50.709" v="71"/>
        <pc:sldMkLst>
          <pc:docMk/>
          <pc:sldMk cId="1390116687" sldId="290"/>
        </pc:sldMkLst>
        <pc:spChg chg="mod">
          <ac:chgData name="Soo Lee-MSBA23B" userId="S::sool10@ad.uci.edu::a65150fc-463d-4d7c-b268-33b1b29cd580" providerId="AD" clId="Web-{15FF7974-5235-47A3-022F-E2E89FEA650C}" dt="2022-11-28T05:52:27.751" v="41" actId="20577"/>
          <ac:spMkLst>
            <pc:docMk/>
            <pc:sldMk cId="1390116687" sldId="290"/>
            <ac:spMk id="12" creationId="{17C8554E-5B11-3E44-D173-78FFC349E4B6}"/>
          </ac:spMkLst>
        </pc:spChg>
        <pc:spChg chg="mod">
          <ac:chgData name="Soo Lee-MSBA23B" userId="S::sool10@ad.uci.edu::a65150fc-463d-4d7c-b268-33b1b29cd580" providerId="AD" clId="Web-{15FF7974-5235-47A3-022F-E2E89FEA650C}" dt="2022-11-28T05:52:45.846" v="44" actId="14100"/>
          <ac:spMkLst>
            <pc:docMk/>
            <pc:sldMk cId="1390116687" sldId="290"/>
            <ac:spMk id="13" creationId="{6D627C48-BF70-FFC7-0D32-B822F846FBEF}"/>
          </ac:spMkLst>
        </pc:spChg>
        <pc:picChg chg="mod">
          <ac:chgData name="Soo Lee-MSBA23B" userId="S::sool10@ad.uci.edu::a65150fc-463d-4d7c-b268-33b1b29cd580" providerId="AD" clId="Web-{15FF7974-5235-47A3-022F-E2E89FEA650C}" dt="2022-11-28T05:55:20.840" v="48" actId="1076"/>
          <ac:picMkLst>
            <pc:docMk/>
            <pc:sldMk cId="1390116687" sldId="290"/>
            <ac:picMk id="7" creationId="{92BC8E80-15AB-146A-0B65-FCE2F0E26A5A}"/>
          </ac:picMkLst>
        </pc:picChg>
      </pc:sldChg>
      <pc:sldChg chg="addSp modSp">
        <pc:chgData name="Soo Lee-MSBA23B" userId="S::sool10@ad.uci.edu::a65150fc-463d-4d7c-b268-33b1b29cd580" providerId="AD" clId="Web-{15FF7974-5235-47A3-022F-E2E89FEA650C}" dt="2022-11-28T06:01:55.058" v="77" actId="1076"/>
        <pc:sldMkLst>
          <pc:docMk/>
          <pc:sldMk cId="2260913282" sldId="291"/>
        </pc:sldMkLst>
        <pc:spChg chg="mod">
          <ac:chgData name="Soo Lee-MSBA23B" userId="S::sool10@ad.uci.edu::a65150fc-463d-4d7c-b268-33b1b29cd580" providerId="AD" clId="Web-{15FF7974-5235-47A3-022F-E2E89FEA650C}" dt="2022-11-28T05:59:02.761" v="76" actId="14100"/>
          <ac:spMkLst>
            <pc:docMk/>
            <pc:sldMk cId="2260913282" sldId="291"/>
            <ac:spMk id="4" creationId="{2059A393-D9BB-23A5-CF91-DDF8BBD6482A}"/>
          </ac:spMkLst>
        </pc:spChg>
        <pc:spChg chg="add mod">
          <ac:chgData name="Soo Lee-MSBA23B" userId="S::sool10@ad.uci.edu::a65150fc-463d-4d7c-b268-33b1b29cd580" providerId="AD" clId="Web-{15FF7974-5235-47A3-022F-E2E89FEA650C}" dt="2022-11-28T06:01:55.058" v="77" actId="1076"/>
          <ac:spMkLst>
            <pc:docMk/>
            <pc:sldMk cId="2260913282" sldId="291"/>
            <ac:spMk id="5" creationId="{277F5FD0-5543-7797-BF13-A922CB60C68A}"/>
          </ac:spMkLst>
        </pc:spChg>
      </pc:sldChg>
      <pc:sldChg chg="modSp">
        <pc:chgData name="Soo Lee-MSBA23B" userId="S::sool10@ad.uci.edu::a65150fc-463d-4d7c-b268-33b1b29cd580" providerId="AD" clId="Web-{15FF7974-5235-47A3-022F-E2E89FEA650C}" dt="2022-11-28T05:58:30.868" v="72" actId="20577"/>
        <pc:sldMkLst>
          <pc:docMk/>
          <pc:sldMk cId="2674671687" sldId="292"/>
        </pc:sldMkLst>
        <pc:spChg chg="mod">
          <ac:chgData name="Soo Lee-MSBA23B" userId="S::sool10@ad.uci.edu::a65150fc-463d-4d7c-b268-33b1b29cd580" providerId="AD" clId="Web-{15FF7974-5235-47A3-022F-E2E89FEA650C}" dt="2022-11-28T05:58:30.868" v="72" actId="20577"/>
          <ac:spMkLst>
            <pc:docMk/>
            <pc:sldMk cId="2674671687" sldId="292"/>
            <ac:spMk id="2" creationId="{63FC3B29-2D5C-EF82-D344-A409AB893B7E}"/>
          </ac:spMkLst>
        </pc:spChg>
      </pc:sldChg>
      <pc:sldChg chg="addSp delSp modSp">
        <pc:chgData name="Soo Lee-MSBA23B" userId="S::sool10@ad.uci.edu::a65150fc-463d-4d7c-b268-33b1b29cd580" providerId="AD" clId="Web-{15FF7974-5235-47A3-022F-E2E89FEA650C}" dt="2022-11-28T12:57:42.972" v="87" actId="1076"/>
        <pc:sldMkLst>
          <pc:docMk/>
          <pc:sldMk cId="2859017642" sldId="297"/>
        </pc:sldMkLst>
        <pc:picChg chg="add del mod">
          <ac:chgData name="Soo Lee-MSBA23B" userId="S::sool10@ad.uci.edu::a65150fc-463d-4d7c-b268-33b1b29cd580" providerId="AD" clId="Web-{15FF7974-5235-47A3-022F-E2E89FEA650C}" dt="2022-11-28T12:56:22.533" v="79"/>
          <ac:picMkLst>
            <pc:docMk/>
            <pc:sldMk cId="2859017642" sldId="297"/>
            <ac:picMk id="2" creationId="{AF8471AC-C4B2-6B01-0D13-9913AB8FD0A3}"/>
          </ac:picMkLst>
        </pc:picChg>
        <pc:picChg chg="add del mod">
          <ac:chgData name="Soo Lee-MSBA23B" userId="S::sool10@ad.uci.edu::a65150fc-463d-4d7c-b268-33b1b29cd580" providerId="AD" clId="Web-{15FF7974-5235-47A3-022F-E2E89FEA650C}" dt="2022-11-28T12:57:24.269" v="82"/>
          <ac:picMkLst>
            <pc:docMk/>
            <pc:sldMk cId="2859017642" sldId="297"/>
            <ac:picMk id="3" creationId="{E2EB7664-FB63-36A5-9091-DC8A136638E2}"/>
          </ac:picMkLst>
        </pc:picChg>
        <pc:picChg chg="del">
          <ac:chgData name="Soo Lee-MSBA23B" userId="S::sool10@ad.uci.edu::a65150fc-463d-4d7c-b268-33b1b29cd580" providerId="AD" clId="Web-{15FF7974-5235-47A3-022F-E2E89FEA650C}" dt="2022-11-28T12:56:53.643" v="81"/>
          <ac:picMkLst>
            <pc:docMk/>
            <pc:sldMk cId="2859017642" sldId="297"/>
            <ac:picMk id="4" creationId="{9615E94A-4DD4-6B83-2034-AF08C5ED0C55}"/>
          </ac:picMkLst>
        </pc:picChg>
        <pc:picChg chg="add mod">
          <ac:chgData name="Soo Lee-MSBA23B" userId="S::sool10@ad.uci.edu::a65150fc-463d-4d7c-b268-33b1b29cd580" providerId="AD" clId="Web-{15FF7974-5235-47A3-022F-E2E89FEA650C}" dt="2022-11-28T12:57:42.972" v="87" actId="1076"/>
          <ac:picMkLst>
            <pc:docMk/>
            <pc:sldMk cId="2859017642" sldId="297"/>
            <ac:picMk id="8" creationId="{499A1170-D67E-826E-39EB-42FA9C77A79E}"/>
          </ac:picMkLst>
        </pc:picChg>
      </pc:sldChg>
    </pc:docChg>
  </pc:docChgLst>
  <pc:docChgLst>
    <pc:chgData name="Soo Lee-MSBA23B" userId="S::sool10@ad.uci.edu::a65150fc-463d-4d7c-b268-33b1b29cd580" providerId="AD" clId="Web-{4A92052C-F3C2-9267-C928-14A34C449EA4}"/>
    <pc:docChg chg="addSld delSld modSld sldOrd">
      <pc:chgData name="Soo Lee-MSBA23B" userId="S::sool10@ad.uci.edu::a65150fc-463d-4d7c-b268-33b1b29cd580" providerId="AD" clId="Web-{4A92052C-F3C2-9267-C928-14A34C449EA4}" dt="2022-11-28T12:57:46.749" v="1082" actId="1076"/>
      <pc:docMkLst>
        <pc:docMk/>
      </pc:docMkLst>
      <pc:sldChg chg="addSp delSp modSp del">
        <pc:chgData name="Soo Lee-MSBA23B" userId="S::sool10@ad.uci.edu::a65150fc-463d-4d7c-b268-33b1b29cd580" providerId="AD" clId="Web-{4A92052C-F3C2-9267-C928-14A34C449EA4}" dt="2022-11-28T12:43:06.236" v="1001"/>
        <pc:sldMkLst>
          <pc:docMk/>
          <pc:sldMk cId="3307323573" sldId="269"/>
        </pc:sldMkLst>
        <pc:spChg chg="mod">
          <ac:chgData name="Soo Lee-MSBA23B" userId="S::sool10@ad.uci.edu::a65150fc-463d-4d7c-b268-33b1b29cd580" providerId="AD" clId="Web-{4A92052C-F3C2-9267-C928-14A34C449EA4}" dt="2022-11-28T02:20:01.592" v="161" actId="14100"/>
          <ac:spMkLst>
            <pc:docMk/>
            <pc:sldMk cId="3307323573" sldId="269"/>
            <ac:spMk id="2" creationId="{945F6B25-C9DC-E9B0-EAFF-308E893848DE}"/>
          </ac:spMkLst>
        </pc:spChg>
        <pc:spChg chg="del mod">
          <ac:chgData name="Soo Lee-MSBA23B" userId="S::sool10@ad.uci.edu::a65150fc-463d-4d7c-b268-33b1b29cd580" providerId="AD" clId="Web-{4A92052C-F3C2-9267-C928-14A34C449EA4}" dt="2022-11-28T02:11:49.356" v="37"/>
          <ac:spMkLst>
            <pc:docMk/>
            <pc:sldMk cId="3307323573" sldId="269"/>
            <ac:spMk id="3" creationId="{C17FC2CF-0C42-6F92-EC22-16AC36105000}"/>
          </ac:spMkLst>
        </pc:spChg>
        <pc:spChg chg="add mod">
          <ac:chgData name="Soo Lee-MSBA23B" userId="S::sool10@ad.uci.edu::a65150fc-463d-4d7c-b268-33b1b29cd580" providerId="AD" clId="Web-{4A92052C-F3C2-9267-C928-14A34C449EA4}" dt="2022-11-28T02:16:49.126" v="54" actId="1076"/>
          <ac:spMkLst>
            <pc:docMk/>
            <pc:sldMk cId="3307323573" sldId="269"/>
            <ac:spMk id="5" creationId="{26F58E53-D8CB-4F62-C445-9FDFB02A1898}"/>
          </ac:spMkLst>
        </pc:spChg>
        <pc:picChg chg="add mod ord">
          <ac:chgData name="Soo Lee-MSBA23B" userId="S::sool10@ad.uci.edu::a65150fc-463d-4d7c-b268-33b1b29cd580" providerId="AD" clId="Web-{4A92052C-F3C2-9267-C928-14A34C449EA4}" dt="2022-11-28T02:16:40.282" v="53" actId="1076"/>
          <ac:picMkLst>
            <pc:docMk/>
            <pc:sldMk cId="3307323573" sldId="269"/>
            <ac:picMk id="4" creationId="{F07B3B27-B08C-FCEB-55DA-BFEC20153B01}"/>
          </ac:picMkLst>
        </pc:picChg>
      </pc:sldChg>
      <pc:sldChg chg="modSp">
        <pc:chgData name="Soo Lee-MSBA23B" userId="S::sool10@ad.uci.edu::a65150fc-463d-4d7c-b268-33b1b29cd580" providerId="AD" clId="Web-{4A92052C-F3C2-9267-C928-14A34C449EA4}" dt="2022-11-28T12:42:36.876" v="996" actId="20577"/>
        <pc:sldMkLst>
          <pc:docMk/>
          <pc:sldMk cId="2963492150" sldId="286"/>
        </pc:sldMkLst>
        <pc:spChg chg="mod">
          <ac:chgData name="Soo Lee-MSBA23B" userId="S::sool10@ad.uci.edu::a65150fc-463d-4d7c-b268-33b1b29cd580" providerId="AD" clId="Web-{4A92052C-F3C2-9267-C928-14A34C449EA4}" dt="2022-11-28T12:42:36.876" v="996" actId="20577"/>
          <ac:spMkLst>
            <pc:docMk/>
            <pc:sldMk cId="2963492150" sldId="286"/>
            <ac:spMk id="7" creationId="{20D4CE66-4971-145D-BCDC-0147878BE660}"/>
          </ac:spMkLst>
        </pc:spChg>
      </pc:sldChg>
      <pc:sldChg chg="modSp">
        <pc:chgData name="Soo Lee-MSBA23B" userId="S::sool10@ad.uci.edu::a65150fc-463d-4d7c-b268-33b1b29cd580" providerId="AD" clId="Web-{4A92052C-F3C2-9267-C928-14A34C449EA4}" dt="2022-11-28T02:11:08.838" v="30" actId="20577"/>
        <pc:sldMkLst>
          <pc:docMk/>
          <pc:sldMk cId="2954579617" sldId="288"/>
        </pc:sldMkLst>
        <pc:spChg chg="mod">
          <ac:chgData name="Soo Lee-MSBA23B" userId="S::sool10@ad.uci.edu::a65150fc-463d-4d7c-b268-33b1b29cd580" providerId="AD" clId="Web-{4A92052C-F3C2-9267-C928-14A34C449EA4}" dt="2022-11-28T02:11:08.838" v="30" actId="20577"/>
          <ac:spMkLst>
            <pc:docMk/>
            <pc:sldMk cId="2954579617" sldId="288"/>
            <ac:spMk id="72" creationId="{AE7F2908-93D5-4E7B-BB0E-77F7F58ED416}"/>
          </ac:spMkLst>
        </pc:spChg>
      </pc:sldChg>
      <pc:sldChg chg="addSp delSp modSp new del">
        <pc:chgData name="Soo Lee-MSBA23B" userId="S::sool10@ad.uci.edu::a65150fc-463d-4d7c-b268-33b1b29cd580" providerId="AD" clId="Web-{4A92052C-F3C2-9267-C928-14A34C449EA4}" dt="2022-11-28T12:18:37.313" v="575"/>
        <pc:sldMkLst>
          <pc:docMk/>
          <pc:sldMk cId="1203719063" sldId="289"/>
        </pc:sldMkLst>
        <pc:spChg chg="mod">
          <ac:chgData name="Soo Lee-MSBA23B" userId="S::sool10@ad.uci.edu::a65150fc-463d-4d7c-b268-33b1b29cd580" providerId="AD" clId="Web-{4A92052C-F3C2-9267-C928-14A34C449EA4}" dt="2022-11-28T02:19:50.857" v="157"/>
          <ac:spMkLst>
            <pc:docMk/>
            <pc:sldMk cId="1203719063" sldId="289"/>
            <ac:spMk id="2" creationId="{7061F554-CDC1-1C44-AE23-A731F88BA900}"/>
          </ac:spMkLst>
        </pc:spChg>
        <pc:spChg chg="del">
          <ac:chgData name="Soo Lee-MSBA23B" userId="S::sool10@ad.uci.edu::a65150fc-463d-4d7c-b268-33b1b29cd580" providerId="AD" clId="Web-{4A92052C-F3C2-9267-C928-14A34C449EA4}" dt="2022-11-28T02:20:17.109" v="162"/>
          <ac:spMkLst>
            <pc:docMk/>
            <pc:sldMk cId="1203719063" sldId="289"/>
            <ac:spMk id="3" creationId="{D431B6FE-3E2E-56DB-F34C-F9A4A1850A40}"/>
          </ac:spMkLst>
        </pc:spChg>
        <pc:spChg chg="add mod">
          <ac:chgData name="Soo Lee-MSBA23B" userId="S::sool10@ad.uci.edu::a65150fc-463d-4d7c-b268-33b1b29cd580" providerId="AD" clId="Web-{4A92052C-F3C2-9267-C928-14A34C449EA4}" dt="2022-11-28T12:18:08.499" v="568" actId="14100"/>
          <ac:spMkLst>
            <pc:docMk/>
            <pc:sldMk cId="1203719063" sldId="289"/>
            <ac:spMk id="4" creationId="{4B822991-3B60-2289-4123-58E8FA846B15}"/>
          </ac:spMkLst>
        </pc:spChg>
        <pc:spChg chg="add del mod">
          <ac:chgData name="Soo Lee-MSBA23B" userId="S::sool10@ad.uci.edu::a65150fc-463d-4d7c-b268-33b1b29cd580" providerId="AD" clId="Web-{4A92052C-F3C2-9267-C928-14A34C449EA4}" dt="2022-11-28T02:22:57.510" v="186"/>
          <ac:spMkLst>
            <pc:docMk/>
            <pc:sldMk cId="1203719063" sldId="289"/>
            <ac:spMk id="7" creationId="{D2BB562E-5BB2-9A71-035B-25823635B746}"/>
          </ac:spMkLst>
        </pc:spChg>
        <pc:spChg chg="add mod">
          <ac:chgData name="Soo Lee-MSBA23B" userId="S::sool10@ad.uci.edu::a65150fc-463d-4d7c-b268-33b1b29cd580" providerId="AD" clId="Web-{4A92052C-F3C2-9267-C928-14A34C449EA4}" dt="2022-11-28T02:25:59.694" v="264" actId="1076"/>
          <ac:spMkLst>
            <pc:docMk/>
            <pc:sldMk cId="1203719063" sldId="289"/>
            <ac:spMk id="10" creationId="{47A4726F-2EAD-1E8A-1791-2AB3C96AD381}"/>
          </ac:spMkLst>
        </pc:spChg>
        <pc:spChg chg="add mod">
          <ac:chgData name="Soo Lee-MSBA23B" userId="S::sool10@ad.uci.edu::a65150fc-463d-4d7c-b268-33b1b29cd580" providerId="AD" clId="Web-{4A92052C-F3C2-9267-C928-14A34C449EA4}" dt="2022-11-28T12:18:09.765" v="569" actId="1076"/>
          <ac:spMkLst>
            <pc:docMk/>
            <pc:sldMk cId="1203719063" sldId="289"/>
            <ac:spMk id="11" creationId="{16ADE358-4255-9AE4-622F-2C0F640A04E8}"/>
          </ac:spMkLst>
        </pc:spChg>
        <pc:picChg chg="add del mod ord">
          <ac:chgData name="Soo Lee-MSBA23B" userId="S::sool10@ad.uci.edu::a65150fc-463d-4d7c-b268-33b1b29cd580" providerId="AD" clId="Web-{4A92052C-F3C2-9267-C928-14A34C449EA4}" dt="2022-11-28T02:22:13.117" v="177"/>
          <ac:picMkLst>
            <pc:docMk/>
            <pc:sldMk cId="1203719063" sldId="289"/>
            <ac:picMk id="4" creationId="{AD6E6607-C1DA-9EEF-3C71-68A3A9C0984D}"/>
          </ac:picMkLst>
        </pc:picChg>
        <pc:picChg chg="add del mod">
          <ac:chgData name="Soo Lee-MSBA23B" userId="S::sool10@ad.uci.edu::a65150fc-463d-4d7c-b268-33b1b29cd580" providerId="AD" clId="Web-{4A92052C-F3C2-9267-C928-14A34C449EA4}" dt="2022-11-28T02:22:21.367" v="180"/>
          <ac:picMkLst>
            <pc:docMk/>
            <pc:sldMk cId="1203719063" sldId="289"/>
            <ac:picMk id="5" creationId="{DA62A5F6-868A-07AA-77BC-76F4DAE827FB}"/>
          </ac:picMkLst>
        </pc:picChg>
        <pc:picChg chg="add del mod ord">
          <ac:chgData name="Soo Lee-MSBA23B" userId="S::sool10@ad.uci.edu::a65150fc-463d-4d7c-b268-33b1b29cd580" providerId="AD" clId="Web-{4A92052C-F3C2-9267-C928-14A34C449EA4}" dt="2022-11-28T12:15:32.370" v="532"/>
          <ac:picMkLst>
            <pc:docMk/>
            <pc:sldMk cId="1203719063" sldId="289"/>
            <ac:picMk id="8" creationId="{CA757A41-9507-A3AC-90BD-D9BB952B8719}"/>
          </ac:picMkLst>
        </pc:picChg>
        <pc:picChg chg="add del mod">
          <ac:chgData name="Soo Lee-MSBA23B" userId="S::sool10@ad.uci.edu::a65150fc-463d-4d7c-b268-33b1b29cd580" providerId="AD" clId="Web-{4A92052C-F3C2-9267-C928-14A34C449EA4}" dt="2022-11-28T12:16:11.746" v="545"/>
          <ac:picMkLst>
            <pc:docMk/>
            <pc:sldMk cId="1203719063" sldId="289"/>
            <ac:picMk id="9" creationId="{2B2A1755-FD98-BEBD-A6E5-3B9F03D4AC6D}"/>
          </ac:picMkLst>
        </pc:picChg>
      </pc:sldChg>
      <pc:sldChg chg="addSp delSp modSp new add del mod ord modClrScheme chgLayout">
        <pc:chgData name="Soo Lee-MSBA23B" userId="S::sool10@ad.uci.edu::a65150fc-463d-4d7c-b268-33b1b29cd580" providerId="AD" clId="Web-{4A92052C-F3C2-9267-C928-14A34C449EA4}" dt="2022-11-28T12:40:00.324" v="921"/>
        <pc:sldMkLst>
          <pc:docMk/>
          <pc:sldMk cId="1390116687" sldId="290"/>
        </pc:sldMkLst>
        <pc:spChg chg="mod ord">
          <ac:chgData name="Soo Lee-MSBA23B" userId="S::sool10@ad.uci.edu::a65150fc-463d-4d7c-b268-33b1b29cd580" providerId="AD" clId="Web-{4A92052C-F3C2-9267-C928-14A34C449EA4}" dt="2022-11-28T02:32:03.438" v="356" actId="14100"/>
          <ac:spMkLst>
            <pc:docMk/>
            <pc:sldMk cId="1390116687" sldId="290"/>
            <ac:spMk id="2" creationId="{E1F191FA-4B33-9B63-7B5A-0A770EE17446}"/>
          </ac:spMkLst>
        </pc:spChg>
        <pc:spChg chg="mod ord">
          <ac:chgData name="Soo Lee-MSBA23B" userId="S::sool10@ad.uci.edu::a65150fc-463d-4d7c-b268-33b1b29cd580" providerId="AD" clId="Web-{4A92052C-F3C2-9267-C928-14A34C449EA4}" dt="2022-11-28T02:32:27.455" v="360" actId="1076"/>
          <ac:spMkLst>
            <pc:docMk/>
            <pc:sldMk cId="1390116687" sldId="290"/>
            <ac:spMk id="3" creationId="{BCA4A1EB-CAD8-DF29-4361-B4D3FC23BB95}"/>
          </ac:spMkLst>
        </pc:spChg>
        <pc:spChg chg="add mod ord">
          <ac:chgData name="Soo Lee-MSBA23B" userId="S::sool10@ad.uci.edu::a65150fc-463d-4d7c-b268-33b1b29cd580" providerId="AD" clId="Web-{4A92052C-F3C2-9267-C928-14A34C449EA4}" dt="2022-11-28T02:32:14.766" v="358" actId="1076"/>
          <ac:spMkLst>
            <pc:docMk/>
            <pc:sldMk cId="1390116687" sldId="290"/>
            <ac:spMk id="4" creationId="{D6E0A0B7-21BC-636F-E0B0-2297CA8FD8E9}"/>
          </ac:spMkLst>
        </pc:spChg>
        <pc:spChg chg="add mod ord">
          <ac:chgData name="Soo Lee-MSBA23B" userId="S::sool10@ad.uci.edu::a65150fc-463d-4d7c-b268-33b1b29cd580" providerId="AD" clId="Web-{4A92052C-F3C2-9267-C928-14A34C449EA4}" dt="2022-11-28T02:32:19.829" v="359" actId="1076"/>
          <ac:spMkLst>
            <pc:docMk/>
            <pc:sldMk cId="1390116687" sldId="290"/>
            <ac:spMk id="5" creationId="{0CE78CD8-5418-E6C2-5308-13295583D557}"/>
          </ac:spMkLst>
        </pc:spChg>
        <pc:spChg chg="add mod ord">
          <ac:chgData name="Soo Lee-MSBA23B" userId="S::sool10@ad.uci.edu::a65150fc-463d-4d7c-b268-33b1b29cd580" providerId="AD" clId="Web-{4A92052C-F3C2-9267-C928-14A34C449EA4}" dt="2022-11-28T05:00:52.666" v="506" actId="1076"/>
          <ac:spMkLst>
            <pc:docMk/>
            <pc:sldMk cId="1390116687" sldId="290"/>
            <ac:spMk id="6" creationId="{04A0D744-AF8A-0B33-8366-940C81057E74}"/>
          </ac:spMkLst>
        </pc:spChg>
        <pc:spChg chg="add del mod">
          <ac:chgData name="Soo Lee-MSBA23B" userId="S::sool10@ad.uci.edu::a65150fc-463d-4d7c-b268-33b1b29cd580" providerId="AD" clId="Web-{4A92052C-F3C2-9267-C928-14A34C449EA4}" dt="2022-11-28T05:01:06.025" v="510"/>
          <ac:spMkLst>
            <pc:docMk/>
            <pc:sldMk cId="1390116687" sldId="290"/>
            <ac:spMk id="11" creationId="{540079DF-B6CF-AB96-03A9-1C201C808C01}"/>
          </ac:spMkLst>
        </pc:spChg>
        <pc:spChg chg="add mod">
          <ac:chgData name="Soo Lee-MSBA23B" userId="S::sool10@ad.uci.edu::a65150fc-463d-4d7c-b268-33b1b29cd580" providerId="AD" clId="Web-{4A92052C-F3C2-9267-C928-14A34C449EA4}" dt="2022-11-28T05:00:34.931" v="497" actId="20577"/>
          <ac:spMkLst>
            <pc:docMk/>
            <pc:sldMk cId="1390116687" sldId="290"/>
            <ac:spMk id="12" creationId="{17C8554E-5B11-3E44-D173-78FFC349E4B6}"/>
          </ac:spMkLst>
        </pc:spChg>
        <pc:spChg chg="add mod">
          <ac:chgData name="Soo Lee-MSBA23B" userId="S::sool10@ad.uci.edu::a65150fc-463d-4d7c-b268-33b1b29cd580" providerId="AD" clId="Web-{4A92052C-F3C2-9267-C928-14A34C449EA4}" dt="2022-11-28T05:00:39.524" v="504" actId="20577"/>
          <ac:spMkLst>
            <pc:docMk/>
            <pc:sldMk cId="1390116687" sldId="290"/>
            <ac:spMk id="13" creationId="{6D627C48-BF70-FFC7-0D32-B822F846FBEF}"/>
          </ac:spMkLst>
        </pc:spChg>
        <pc:picChg chg="add mod">
          <ac:chgData name="Soo Lee-MSBA23B" userId="S::sool10@ad.uci.edu::a65150fc-463d-4d7c-b268-33b1b29cd580" providerId="AD" clId="Web-{4A92052C-F3C2-9267-C928-14A34C449EA4}" dt="2022-11-28T05:01:07.369" v="511" actId="1076"/>
          <ac:picMkLst>
            <pc:docMk/>
            <pc:sldMk cId="1390116687" sldId="290"/>
            <ac:picMk id="7" creationId="{92BC8E80-15AB-146A-0B65-FCE2F0E26A5A}"/>
          </ac:picMkLst>
        </pc:picChg>
        <pc:picChg chg="add del mod">
          <ac:chgData name="Soo Lee-MSBA23B" userId="S::sool10@ad.uci.edu::a65150fc-463d-4d7c-b268-33b1b29cd580" providerId="AD" clId="Web-{4A92052C-F3C2-9267-C928-14A34C449EA4}" dt="2022-11-28T12:33:16.844" v="785"/>
          <ac:picMkLst>
            <pc:docMk/>
            <pc:sldMk cId="1390116687" sldId="290"/>
            <ac:picMk id="8" creationId="{529B4FE0-D9C6-732C-3F51-7A9C16494054}"/>
          </ac:picMkLst>
        </pc:picChg>
        <pc:picChg chg="add mod modCrop">
          <ac:chgData name="Soo Lee-MSBA23B" userId="S::sool10@ad.uci.edu::a65150fc-463d-4d7c-b268-33b1b29cd580" providerId="AD" clId="Web-{4A92052C-F3C2-9267-C928-14A34C449EA4}" dt="2022-11-28T05:01:12.135" v="513" actId="1076"/>
          <ac:picMkLst>
            <pc:docMk/>
            <pc:sldMk cId="1390116687" sldId="290"/>
            <ac:picMk id="9" creationId="{3E3B85AE-97F4-B69A-28AD-183E8ADEE8B9}"/>
          </ac:picMkLst>
        </pc:picChg>
        <pc:picChg chg="add del mod modCrop">
          <ac:chgData name="Soo Lee-MSBA23B" userId="S::sool10@ad.uci.edu::a65150fc-463d-4d7c-b268-33b1b29cd580" providerId="AD" clId="Web-{4A92052C-F3C2-9267-C928-14A34C449EA4}" dt="2022-11-28T12:35:00.815" v="846"/>
          <ac:picMkLst>
            <pc:docMk/>
            <pc:sldMk cId="1390116687" sldId="290"/>
            <ac:picMk id="10" creationId="{3916A0A4-7C7E-F331-7904-142831140E46}"/>
          </ac:picMkLst>
        </pc:picChg>
      </pc:sldChg>
      <pc:sldChg chg="addSp modSp new del addAnim modAnim">
        <pc:chgData name="Soo Lee-MSBA23B" userId="S::sool10@ad.uci.edu::a65150fc-463d-4d7c-b268-33b1b29cd580" providerId="AD" clId="Web-{4A92052C-F3C2-9267-C928-14A34C449EA4}" dt="2022-11-28T12:48:58.265" v="1069"/>
        <pc:sldMkLst>
          <pc:docMk/>
          <pc:sldMk cId="2260913282" sldId="291"/>
        </pc:sldMkLst>
        <pc:spChg chg="mod">
          <ac:chgData name="Soo Lee-MSBA23B" userId="S::sool10@ad.uci.edu::a65150fc-463d-4d7c-b268-33b1b29cd580" providerId="AD" clId="Web-{4A92052C-F3C2-9267-C928-14A34C449EA4}" dt="2022-11-28T04:43:05.703" v="390" actId="20577"/>
          <ac:spMkLst>
            <pc:docMk/>
            <pc:sldMk cId="2260913282" sldId="291"/>
            <ac:spMk id="2" creationId="{0B2F431F-D824-E7B6-1399-2FBB7AED47D4}"/>
          </ac:spMkLst>
        </pc:spChg>
        <pc:spChg chg="add mod">
          <ac:chgData name="Soo Lee-MSBA23B" userId="S::sool10@ad.uci.edu::a65150fc-463d-4d7c-b268-33b1b29cd580" providerId="AD" clId="Web-{4A92052C-F3C2-9267-C928-14A34C449EA4}" dt="2022-11-28T05:01:40.120" v="516" actId="1076"/>
          <ac:spMkLst>
            <pc:docMk/>
            <pc:sldMk cId="2260913282" sldId="291"/>
            <ac:spMk id="4" creationId="{2059A393-D9BB-23A5-CF91-DDF8BBD6482A}"/>
          </ac:spMkLst>
        </pc:spChg>
        <pc:picChg chg="add mod">
          <ac:chgData name="Soo Lee-MSBA23B" userId="S::sool10@ad.uci.edu::a65150fc-463d-4d7c-b268-33b1b29cd580" providerId="AD" clId="Web-{4A92052C-F3C2-9267-C928-14A34C449EA4}" dt="2022-11-28T05:01:45.886" v="517" actId="14100"/>
          <ac:picMkLst>
            <pc:docMk/>
            <pc:sldMk cId="2260913282" sldId="291"/>
            <ac:picMk id="3" creationId="{4787CD3E-2F3C-1F7E-1013-3B98F163787C}"/>
          </ac:picMkLst>
        </pc:picChg>
      </pc:sldChg>
      <pc:sldChg chg="addSp delSp modSp new del">
        <pc:chgData name="Soo Lee-MSBA23B" userId="S::sool10@ad.uci.edu::a65150fc-463d-4d7c-b268-33b1b29cd580" providerId="AD" clId="Web-{4A92052C-F3C2-9267-C928-14A34C449EA4}" dt="2022-11-28T12:39:57.449" v="920"/>
        <pc:sldMkLst>
          <pc:docMk/>
          <pc:sldMk cId="2674671687" sldId="292"/>
        </pc:sldMkLst>
        <pc:spChg chg="mod">
          <ac:chgData name="Soo Lee-MSBA23B" userId="S::sool10@ad.uci.edu::a65150fc-463d-4d7c-b268-33b1b29cd580" providerId="AD" clId="Web-{4A92052C-F3C2-9267-C928-14A34C449EA4}" dt="2022-11-28T04:44:37.300" v="404" actId="14100"/>
          <ac:spMkLst>
            <pc:docMk/>
            <pc:sldMk cId="2674671687" sldId="292"/>
            <ac:spMk id="2" creationId="{63FC3B29-2D5C-EF82-D344-A409AB893B7E}"/>
          </ac:spMkLst>
        </pc:spChg>
        <pc:picChg chg="add del mod">
          <ac:chgData name="Soo Lee-MSBA23B" userId="S::sool10@ad.uci.edu::a65150fc-463d-4d7c-b268-33b1b29cd580" providerId="AD" clId="Web-{4A92052C-F3C2-9267-C928-14A34C449EA4}" dt="2022-11-28T12:14:39.349" v="525"/>
          <ac:picMkLst>
            <pc:docMk/>
            <pc:sldMk cId="2674671687" sldId="292"/>
            <ac:picMk id="3" creationId="{D38B0B1C-C12E-D9CE-9CCF-15C3C514018B}"/>
          </ac:picMkLst>
        </pc:picChg>
        <pc:picChg chg="add del mod">
          <ac:chgData name="Soo Lee-MSBA23B" userId="S::sool10@ad.uci.edu::a65150fc-463d-4d7c-b268-33b1b29cd580" providerId="AD" clId="Web-{4A92052C-F3C2-9267-C928-14A34C449EA4}" dt="2022-11-28T12:14:36.958" v="524"/>
          <ac:picMkLst>
            <pc:docMk/>
            <pc:sldMk cId="2674671687" sldId="292"/>
            <ac:picMk id="4" creationId="{DE0CB443-57DC-3E95-BEBB-9286D8392FFB}"/>
          </ac:picMkLst>
        </pc:picChg>
        <pc:picChg chg="add del mod">
          <ac:chgData name="Soo Lee-MSBA23B" userId="S::sool10@ad.uci.edu::a65150fc-463d-4d7c-b268-33b1b29cd580" providerId="AD" clId="Web-{4A92052C-F3C2-9267-C928-14A34C449EA4}" dt="2022-11-28T12:14:44.005" v="527"/>
          <ac:picMkLst>
            <pc:docMk/>
            <pc:sldMk cId="2674671687" sldId="292"/>
            <ac:picMk id="5" creationId="{B9F2374B-5A8C-05FE-B6ED-42053C6B4209}"/>
          </ac:picMkLst>
        </pc:picChg>
        <pc:picChg chg="add del mod">
          <ac:chgData name="Soo Lee-MSBA23B" userId="S::sool10@ad.uci.edu::a65150fc-463d-4d7c-b268-33b1b29cd580" providerId="AD" clId="Web-{4A92052C-F3C2-9267-C928-14A34C449EA4}" dt="2022-11-28T12:19:16.501" v="581"/>
          <ac:picMkLst>
            <pc:docMk/>
            <pc:sldMk cId="2674671687" sldId="292"/>
            <ac:picMk id="6" creationId="{AC09EA80-4AC8-4E35-D8A5-7CCE52F37849}"/>
          </ac:picMkLst>
        </pc:picChg>
      </pc:sldChg>
      <pc:sldChg chg="addSp delSp modSp add ord replId">
        <pc:chgData name="Soo Lee-MSBA23B" userId="S::sool10@ad.uci.edu::a65150fc-463d-4d7c-b268-33b1b29cd580" providerId="AD" clId="Web-{4A92052C-F3C2-9267-C928-14A34C449EA4}" dt="2022-11-28T12:18:26.578" v="574" actId="14100"/>
        <pc:sldMkLst>
          <pc:docMk/>
          <pc:sldMk cId="2060139081" sldId="293"/>
        </pc:sldMkLst>
        <pc:spChg chg="add del">
          <ac:chgData name="Soo Lee-MSBA23B" userId="S::sool10@ad.uci.edu::a65150fc-463d-4d7c-b268-33b1b29cd580" providerId="AD" clId="Web-{4A92052C-F3C2-9267-C928-14A34C449EA4}" dt="2022-11-28T12:16:03.340" v="543"/>
          <ac:spMkLst>
            <pc:docMk/>
            <pc:sldMk cId="2060139081" sldId="293"/>
            <ac:spMk id="5" creationId="{6C9A13A8-A221-6132-3441-5303A8818930}"/>
          </ac:spMkLst>
        </pc:spChg>
        <pc:spChg chg="mod">
          <ac:chgData name="Soo Lee-MSBA23B" userId="S::sool10@ad.uci.edu::a65150fc-463d-4d7c-b268-33b1b29cd580" providerId="AD" clId="Web-{4A92052C-F3C2-9267-C928-14A34C449EA4}" dt="2022-11-28T12:17:58.577" v="565" actId="20577"/>
          <ac:spMkLst>
            <pc:docMk/>
            <pc:sldMk cId="2060139081" sldId="293"/>
            <ac:spMk id="8" creationId="{6869DC12-93D8-EE2E-40D1-DEFC7A4D546C}"/>
          </ac:spMkLst>
        </pc:spChg>
        <pc:spChg chg="mod">
          <ac:chgData name="Soo Lee-MSBA23B" userId="S::sool10@ad.uci.edu::a65150fc-463d-4d7c-b268-33b1b29cd580" providerId="AD" clId="Web-{4A92052C-F3C2-9267-C928-14A34C449EA4}" dt="2022-11-28T12:18:26.578" v="574" actId="14100"/>
          <ac:spMkLst>
            <pc:docMk/>
            <pc:sldMk cId="2060139081" sldId="293"/>
            <ac:spMk id="9" creationId="{2D570178-8C7F-FA77-1098-1B8C2C2D95D1}"/>
          </ac:spMkLst>
        </pc:spChg>
        <pc:spChg chg="mod">
          <ac:chgData name="Soo Lee-MSBA23B" userId="S::sool10@ad.uci.edu::a65150fc-463d-4d7c-b268-33b1b29cd580" providerId="AD" clId="Web-{4A92052C-F3C2-9267-C928-14A34C449EA4}" dt="2022-11-28T12:15:27.776" v="531" actId="20577"/>
          <ac:spMkLst>
            <pc:docMk/>
            <pc:sldMk cId="2060139081" sldId="293"/>
            <ac:spMk id="72" creationId="{AE7F2908-93D5-4E7B-BB0E-77F7F58ED416}"/>
          </ac:spMkLst>
        </pc:spChg>
        <pc:picChg chg="del">
          <ac:chgData name="Soo Lee-MSBA23B" userId="S::sool10@ad.uci.edu::a65150fc-463d-4d7c-b268-33b1b29cd580" providerId="AD" clId="Web-{4A92052C-F3C2-9267-C928-14A34C449EA4}" dt="2022-11-28T12:15:34.276" v="533"/>
          <ac:picMkLst>
            <pc:docMk/>
            <pc:sldMk cId="2060139081" sldId="293"/>
            <ac:picMk id="2" creationId="{4B2A0EBC-7E89-0AAE-90CD-B010E1C6A4D6}"/>
          </ac:picMkLst>
        </pc:picChg>
        <pc:picChg chg="del">
          <ac:chgData name="Soo Lee-MSBA23B" userId="S::sool10@ad.uci.edu::a65150fc-463d-4d7c-b268-33b1b29cd580" providerId="AD" clId="Web-{4A92052C-F3C2-9267-C928-14A34C449EA4}" dt="2022-11-28T12:15:50.152" v="540"/>
          <ac:picMkLst>
            <pc:docMk/>
            <pc:sldMk cId="2060139081" sldId="293"/>
            <ac:picMk id="3" creationId="{F3B824F0-B575-00B3-5E8F-ABED240020AA}"/>
          </ac:picMkLst>
        </pc:picChg>
        <pc:picChg chg="add mod">
          <ac:chgData name="Soo Lee-MSBA23B" userId="S::sool10@ad.uci.edu::a65150fc-463d-4d7c-b268-33b1b29cd580" providerId="AD" clId="Web-{4A92052C-F3C2-9267-C928-14A34C449EA4}" dt="2022-11-28T12:17:31.795" v="557" actId="1076"/>
          <ac:picMkLst>
            <pc:docMk/>
            <pc:sldMk cId="2060139081" sldId="293"/>
            <ac:picMk id="4" creationId="{47ECCDEB-61C7-5793-B685-32E67998F985}"/>
          </ac:picMkLst>
        </pc:picChg>
        <pc:picChg chg="add mod">
          <ac:chgData name="Soo Lee-MSBA23B" userId="S::sool10@ad.uci.edu::a65150fc-463d-4d7c-b268-33b1b29cd580" providerId="AD" clId="Web-{4A92052C-F3C2-9267-C928-14A34C449EA4}" dt="2022-11-28T12:17:35.467" v="559" actId="14100"/>
          <ac:picMkLst>
            <pc:docMk/>
            <pc:sldMk cId="2060139081" sldId="293"/>
            <ac:picMk id="6" creationId="{D951051A-EC63-3534-DACD-B1733A8FF1BE}"/>
          </ac:picMkLst>
        </pc:picChg>
        <pc:picChg chg="add del mod">
          <ac:chgData name="Soo Lee-MSBA23B" userId="S::sool10@ad.uci.edu::a65150fc-463d-4d7c-b268-33b1b29cd580" providerId="AD" clId="Web-{4A92052C-F3C2-9267-C928-14A34C449EA4}" dt="2022-11-28T12:16:41.122" v="552"/>
          <ac:picMkLst>
            <pc:docMk/>
            <pc:sldMk cId="2060139081" sldId="293"/>
            <ac:picMk id="7" creationId="{8B99252B-5F4F-0E13-931E-CE615162E325}"/>
          </ac:picMkLst>
        </pc:picChg>
        <pc:cxnChg chg="add mod">
          <ac:chgData name="Soo Lee-MSBA23B" userId="S::sool10@ad.uci.edu::a65150fc-463d-4d7c-b268-33b1b29cd580" providerId="AD" clId="Web-{4A92052C-F3C2-9267-C928-14A34C449EA4}" dt="2022-11-28T12:17:29.264" v="556" actId="14100"/>
          <ac:cxnSpMkLst>
            <pc:docMk/>
            <pc:sldMk cId="2060139081" sldId="293"/>
            <ac:cxnSpMk id="10" creationId="{4627E38F-B0C1-D3FC-A9FC-675232682F59}"/>
          </ac:cxnSpMkLst>
        </pc:cxnChg>
      </pc:sldChg>
      <pc:sldChg chg="add del replId">
        <pc:chgData name="Soo Lee-MSBA23B" userId="S::sool10@ad.uci.edu::a65150fc-463d-4d7c-b268-33b1b29cd580" providerId="AD" clId="Web-{4A92052C-F3C2-9267-C928-14A34C449EA4}" dt="2022-11-28T12:12:48.204" v="519"/>
        <pc:sldMkLst>
          <pc:docMk/>
          <pc:sldMk cId="3565258104" sldId="293"/>
        </pc:sldMkLst>
      </pc:sldChg>
      <pc:sldChg chg="modSp add del replId">
        <pc:chgData name="Soo Lee-MSBA23B" userId="S::sool10@ad.uci.edu::a65150fc-463d-4d7c-b268-33b1b29cd580" providerId="AD" clId="Web-{4A92052C-F3C2-9267-C928-14A34C449EA4}" dt="2022-11-28T12:21:01.567" v="590"/>
        <pc:sldMkLst>
          <pc:docMk/>
          <pc:sldMk cId="2280243504" sldId="294"/>
        </pc:sldMkLst>
        <pc:spChg chg="mod">
          <ac:chgData name="Soo Lee-MSBA23B" userId="S::sool10@ad.uci.edu::a65150fc-463d-4d7c-b268-33b1b29cd580" providerId="AD" clId="Web-{4A92052C-F3C2-9267-C928-14A34C449EA4}" dt="2022-11-28T12:20:37.191" v="588" actId="14100"/>
          <ac:spMkLst>
            <pc:docMk/>
            <pc:sldMk cId="2280243504" sldId="294"/>
            <ac:spMk id="4" creationId="{3678ED55-BEA2-4EAE-85A8-D5510FCA5711}"/>
          </ac:spMkLst>
        </pc:spChg>
        <pc:spChg chg="mod">
          <ac:chgData name="Soo Lee-MSBA23B" userId="S::sool10@ad.uci.edu::a65150fc-463d-4d7c-b268-33b1b29cd580" providerId="AD" clId="Web-{4A92052C-F3C2-9267-C928-14A34C449EA4}" dt="2022-11-28T12:20:32.894" v="587" actId="14100"/>
          <ac:spMkLst>
            <pc:docMk/>
            <pc:sldMk cId="2280243504" sldId="294"/>
            <ac:spMk id="14" creationId="{0814B1D7-BAF9-4E1C-B83C-CF0FBBB4F301}"/>
          </ac:spMkLst>
        </pc:spChg>
        <pc:spChg chg="mod">
          <ac:chgData name="Soo Lee-MSBA23B" userId="S::sool10@ad.uci.edu::a65150fc-463d-4d7c-b268-33b1b29cd580" providerId="AD" clId="Web-{4A92052C-F3C2-9267-C928-14A34C449EA4}" dt="2022-11-28T12:20:16.550" v="585" actId="14100"/>
          <ac:spMkLst>
            <pc:docMk/>
            <pc:sldMk cId="2280243504" sldId="294"/>
            <ac:spMk id="72" creationId="{AE7F2908-93D5-4E7B-BB0E-77F7F58ED416}"/>
          </ac:spMkLst>
        </pc:spChg>
        <pc:grpChg chg="mod">
          <ac:chgData name="Soo Lee-MSBA23B" userId="S::sool10@ad.uci.edu::a65150fc-463d-4d7c-b268-33b1b29cd580" providerId="AD" clId="Web-{4A92052C-F3C2-9267-C928-14A34C449EA4}" dt="2022-11-28T12:20:27.800" v="586" actId="1076"/>
          <ac:grpSpMkLst>
            <pc:docMk/>
            <pc:sldMk cId="2280243504" sldId="294"/>
            <ac:grpSpMk id="73" creationId="{699BF1EE-B356-4295-8E39-7540E894CEDD}"/>
          </ac:grpSpMkLst>
        </pc:grpChg>
      </pc:sldChg>
      <pc:sldChg chg="addSp delSp modSp add replId">
        <pc:chgData name="Soo Lee-MSBA23B" userId="S::sool10@ad.uci.edu::a65150fc-463d-4d7c-b268-33b1b29cd580" providerId="AD" clId="Web-{4A92052C-F3C2-9267-C928-14A34C449EA4}" dt="2022-11-28T12:48:49.874" v="1068" actId="1076"/>
        <pc:sldMkLst>
          <pc:docMk/>
          <pc:sldMk cId="96176328" sldId="295"/>
        </pc:sldMkLst>
        <pc:spChg chg="mod">
          <ac:chgData name="Soo Lee-MSBA23B" userId="S::sool10@ad.uci.edu::a65150fc-463d-4d7c-b268-33b1b29cd580" providerId="AD" clId="Web-{4A92052C-F3C2-9267-C928-14A34C449EA4}" dt="2022-11-28T12:46:18.757" v="1047" actId="1076"/>
          <ac:spMkLst>
            <pc:docMk/>
            <pc:sldMk cId="96176328" sldId="295"/>
            <ac:spMk id="4" creationId="{053A0045-63D6-51BE-B154-66DBC2C60202}"/>
          </ac:spMkLst>
        </pc:spChg>
        <pc:spChg chg="mod">
          <ac:chgData name="Soo Lee-MSBA23B" userId="S::sool10@ad.uci.edu::a65150fc-463d-4d7c-b268-33b1b29cd580" providerId="AD" clId="Web-{4A92052C-F3C2-9267-C928-14A34C449EA4}" dt="2022-11-28T12:48:01.107" v="1061" actId="1076"/>
          <ac:spMkLst>
            <pc:docMk/>
            <pc:sldMk cId="96176328" sldId="295"/>
            <ac:spMk id="5" creationId="{1A5B18F4-106D-D43D-FE8E-7FD85ECF5B1D}"/>
          </ac:spMkLst>
        </pc:spChg>
        <pc:spChg chg="mod">
          <ac:chgData name="Soo Lee-MSBA23B" userId="S::sool10@ad.uci.edu::a65150fc-463d-4d7c-b268-33b1b29cd580" providerId="AD" clId="Web-{4A92052C-F3C2-9267-C928-14A34C449EA4}" dt="2022-11-28T12:46:13.569" v="1046" actId="1076"/>
          <ac:spMkLst>
            <pc:docMk/>
            <pc:sldMk cId="96176328" sldId="295"/>
            <ac:spMk id="6" creationId="{60860BD0-8521-013C-723C-943345F50A5F}"/>
          </ac:spMkLst>
        </pc:spChg>
        <pc:spChg chg="add mod">
          <ac:chgData name="Soo Lee-MSBA23B" userId="S::sool10@ad.uci.edu::a65150fc-463d-4d7c-b268-33b1b29cd580" providerId="AD" clId="Web-{4A92052C-F3C2-9267-C928-14A34C449EA4}" dt="2022-11-28T12:48:49.874" v="1068" actId="1076"/>
          <ac:spMkLst>
            <pc:docMk/>
            <pc:sldMk cId="96176328" sldId="295"/>
            <ac:spMk id="8" creationId="{BC275626-D7BF-D34E-067F-A612388E4963}"/>
          </ac:spMkLst>
        </pc:spChg>
        <pc:spChg chg="mod">
          <ac:chgData name="Soo Lee-MSBA23B" userId="S::sool10@ad.uci.edu::a65150fc-463d-4d7c-b268-33b1b29cd580" providerId="AD" clId="Web-{4A92052C-F3C2-9267-C928-14A34C449EA4}" dt="2022-11-28T12:47:35.059" v="1057" actId="1076"/>
          <ac:spMkLst>
            <pc:docMk/>
            <pc:sldMk cId="96176328" sldId="295"/>
            <ac:spMk id="10" creationId="{D872F0D7-DFF7-8AD1-B01B-6151EF05BDF8}"/>
          </ac:spMkLst>
        </pc:spChg>
        <pc:spChg chg="add mod">
          <ac:chgData name="Soo Lee-MSBA23B" userId="S::sool10@ad.uci.edu::a65150fc-463d-4d7c-b268-33b1b29cd580" providerId="AD" clId="Web-{4A92052C-F3C2-9267-C928-14A34C449EA4}" dt="2022-11-28T12:46:24.429" v="1049" actId="1076"/>
          <ac:spMkLst>
            <pc:docMk/>
            <pc:sldMk cId="96176328" sldId="295"/>
            <ac:spMk id="14" creationId="{F24EEBA4-8D7A-5C4B-4A6E-B0EEF9B14DC1}"/>
          </ac:spMkLst>
        </pc:spChg>
        <pc:spChg chg="mod">
          <ac:chgData name="Soo Lee-MSBA23B" userId="S::sool10@ad.uci.edu::a65150fc-463d-4d7c-b268-33b1b29cd580" providerId="AD" clId="Web-{4A92052C-F3C2-9267-C928-14A34C449EA4}" dt="2022-11-28T12:46:59.477" v="1055" actId="1076"/>
          <ac:spMkLst>
            <pc:docMk/>
            <pc:sldMk cId="96176328" sldId="295"/>
            <ac:spMk id="15" creationId="{081C9C39-4B02-7152-8CA0-EB1368808A12}"/>
          </ac:spMkLst>
        </pc:spChg>
        <pc:spChg chg="add mod">
          <ac:chgData name="Soo Lee-MSBA23B" userId="S::sool10@ad.uci.edu::a65150fc-463d-4d7c-b268-33b1b29cd580" providerId="AD" clId="Web-{4A92052C-F3C2-9267-C928-14A34C449EA4}" dt="2022-11-28T12:46:21.491" v="1048" actId="1076"/>
          <ac:spMkLst>
            <pc:docMk/>
            <pc:sldMk cId="96176328" sldId="295"/>
            <ac:spMk id="16" creationId="{5B00C8F0-119C-0646-CD0E-C2858BA0BE4B}"/>
          </ac:spMkLst>
        </pc:spChg>
        <pc:spChg chg="mod">
          <ac:chgData name="Soo Lee-MSBA23B" userId="S::sool10@ad.uci.edu::a65150fc-463d-4d7c-b268-33b1b29cd580" providerId="AD" clId="Web-{4A92052C-F3C2-9267-C928-14A34C449EA4}" dt="2022-11-28T12:48:04.810" v="1062" actId="1076"/>
          <ac:spMkLst>
            <pc:docMk/>
            <pc:sldMk cId="96176328" sldId="295"/>
            <ac:spMk id="17" creationId="{4E4DA5DF-E9F3-1185-14FC-75422D640A9E}"/>
          </ac:spMkLst>
        </pc:spChg>
        <pc:spChg chg="add mod">
          <ac:chgData name="Soo Lee-MSBA23B" userId="S::sool10@ad.uci.edu::a65150fc-463d-4d7c-b268-33b1b29cd580" providerId="AD" clId="Web-{4A92052C-F3C2-9267-C928-14A34C449EA4}" dt="2022-11-28T12:48:09.264" v="1063" actId="1076"/>
          <ac:spMkLst>
            <pc:docMk/>
            <pc:sldMk cId="96176328" sldId="295"/>
            <ac:spMk id="18" creationId="{09A9A26F-315B-335C-6970-BEAC729F972F}"/>
          </ac:spMkLst>
        </pc:spChg>
        <pc:spChg chg="add del">
          <ac:chgData name="Soo Lee-MSBA23B" userId="S::sool10@ad.uci.edu::a65150fc-463d-4d7c-b268-33b1b29cd580" providerId="AD" clId="Web-{4A92052C-F3C2-9267-C928-14A34C449EA4}" dt="2022-11-28T12:31:13.350" v="749"/>
          <ac:spMkLst>
            <pc:docMk/>
            <pc:sldMk cId="96176328" sldId="295"/>
            <ac:spMk id="19" creationId="{6C49100E-F6C9-2D15-EB2C-75B582F59C9A}"/>
          </ac:spMkLst>
        </pc:spChg>
        <pc:spChg chg="add mod">
          <ac:chgData name="Soo Lee-MSBA23B" userId="S::sool10@ad.uci.edu::a65150fc-463d-4d7c-b268-33b1b29cd580" providerId="AD" clId="Web-{4A92052C-F3C2-9267-C928-14A34C449EA4}" dt="2022-11-28T12:48:12.982" v="1064" actId="1076"/>
          <ac:spMkLst>
            <pc:docMk/>
            <pc:sldMk cId="96176328" sldId="295"/>
            <ac:spMk id="21" creationId="{23B46668-E4E9-C6D6-833A-BC1F4F64DA04}"/>
          </ac:spMkLst>
        </pc:spChg>
        <pc:spChg chg="add mod">
          <ac:chgData name="Soo Lee-MSBA23B" userId="S::sool10@ad.uci.edu::a65150fc-463d-4d7c-b268-33b1b29cd580" providerId="AD" clId="Web-{4A92052C-F3C2-9267-C928-14A34C449EA4}" dt="2022-11-28T12:48:24.623" v="1065" actId="1076"/>
          <ac:spMkLst>
            <pc:docMk/>
            <pc:sldMk cId="96176328" sldId="295"/>
            <ac:spMk id="22" creationId="{5B146F6B-A36F-AB48-789C-FA30A4089DBB}"/>
          </ac:spMkLst>
        </pc:spChg>
        <pc:spChg chg="add mod">
          <ac:chgData name="Soo Lee-MSBA23B" userId="S::sool10@ad.uci.edu::a65150fc-463d-4d7c-b268-33b1b29cd580" providerId="AD" clId="Web-{4A92052C-F3C2-9267-C928-14A34C449EA4}" dt="2022-11-28T12:48:33.561" v="1066" actId="1076"/>
          <ac:spMkLst>
            <pc:docMk/>
            <pc:sldMk cId="96176328" sldId="295"/>
            <ac:spMk id="23" creationId="{85EEB1D0-E559-C6AA-4829-45B824A5C9AD}"/>
          </ac:spMkLst>
        </pc:spChg>
        <pc:spChg chg="add del">
          <ac:chgData name="Soo Lee-MSBA23B" userId="S::sool10@ad.uci.edu::a65150fc-463d-4d7c-b268-33b1b29cd580" providerId="AD" clId="Web-{4A92052C-F3C2-9267-C928-14A34C449EA4}" dt="2022-11-28T12:34:55.018" v="845"/>
          <ac:spMkLst>
            <pc:docMk/>
            <pc:sldMk cId="96176328" sldId="295"/>
            <ac:spMk id="26" creationId="{9DD3A67A-0D2E-6655-426C-E194C544D7E1}"/>
          </ac:spMkLst>
        </pc:spChg>
        <pc:spChg chg="mod">
          <ac:chgData name="Soo Lee-MSBA23B" userId="S::sool10@ad.uci.edu::a65150fc-463d-4d7c-b268-33b1b29cd580" providerId="AD" clId="Web-{4A92052C-F3C2-9267-C928-14A34C449EA4}" dt="2022-11-28T12:48:43.108" v="1067" actId="1076"/>
          <ac:spMkLst>
            <pc:docMk/>
            <pc:sldMk cId="96176328" sldId="295"/>
            <ac:spMk id="68" creationId="{B0B9F42F-E04E-4460-ADE0-1A810C90CEDD}"/>
          </ac:spMkLst>
        </pc:spChg>
        <pc:spChg chg="mod">
          <ac:chgData name="Soo Lee-MSBA23B" userId="S::sool10@ad.uci.edu::a65150fc-463d-4d7c-b268-33b1b29cd580" providerId="AD" clId="Web-{4A92052C-F3C2-9267-C928-14A34C449EA4}" dt="2022-11-28T12:47:55.341" v="1060" actId="20577"/>
          <ac:spMkLst>
            <pc:docMk/>
            <pc:sldMk cId="96176328" sldId="295"/>
            <ac:spMk id="72" creationId="{AE7F2908-93D5-4E7B-BB0E-77F7F58ED416}"/>
          </ac:spMkLst>
        </pc:spChg>
        <pc:spChg chg="mod">
          <ac:chgData name="Soo Lee-MSBA23B" userId="S::sool10@ad.uci.edu::a65150fc-463d-4d7c-b268-33b1b29cd580" providerId="AD" clId="Web-{4A92052C-F3C2-9267-C928-14A34C449EA4}" dt="2022-11-28T12:26:07.685" v="659" actId="1076"/>
          <ac:spMkLst>
            <pc:docMk/>
            <pc:sldMk cId="96176328" sldId="295"/>
            <ac:spMk id="77" creationId="{B5A8E595-F429-4CCE-ADB7-87B9B49F4641}"/>
          </ac:spMkLst>
        </pc:spChg>
        <pc:grpChg chg="mod">
          <ac:chgData name="Soo Lee-MSBA23B" userId="S::sool10@ad.uci.edu::a65150fc-463d-4d7c-b268-33b1b29cd580" providerId="AD" clId="Web-{4A92052C-F3C2-9267-C928-14A34C449EA4}" dt="2022-11-28T12:46:45.992" v="1053" actId="1076"/>
          <ac:grpSpMkLst>
            <pc:docMk/>
            <pc:sldMk cId="96176328" sldId="295"/>
            <ac:grpSpMk id="73" creationId="{699BF1EE-B356-4295-8E39-7540E894CEDD}"/>
          </ac:grpSpMkLst>
        </pc:grpChg>
        <pc:picChg chg="del">
          <ac:chgData name="Soo Lee-MSBA23B" userId="S::sool10@ad.uci.edu::a65150fc-463d-4d7c-b268-33b1b29cd580" providerId="AD" clId="Web-{4A92052C-F3C2-9267-C928-14A34C449EA4}" dt="2022-11-28T12:26:59.249" v="668"/>
          <ac:picMkLst>
            <pc:docMk/>
            <pc:sldMk cId="96176328" sldId="295"/>
            <ac:picMk id="2" creationId="{0BFBA174-707F-7466-5F0E-1745E0750991}"/>
          </ac:picMkLst>
        </pc:picChg>
        <pc:picChg chg="del">
          <ac:chgData name="Soo Lee-MSBA23B" userId="S::sool10@ad.uci.edu::a65150fc-463d-4d7c-b268-33b1b29cd580" providerId="AD" clId="Web-{4A92052C-F3C2-9267-C928-14A34C449EA4}" dt="2022-11-28T12:27:01.671" v="670"/>
          <ac:picMkLst>
            <pc:docMk/>
            <pc:sldMk cId="96176328" sldId="295"/>
            <ac:picMk id="3" creationId="{2769F44B-0605-072F-B7B2-AA72D8069132}"/>
          </ac:picMkLst>
        </pc:picChg>
        <pc:picChg chg="add del mod">
          <ac:chgData name="Soo Lee-MSBA23B" userId="S::sool10@ad.uci.edu::a65150fc-463d-4d7c-b268-33b1b29cd580" providerId="AD" clId="Web-{4A92052C-F3C2-9267-C928-14A34C449EA4}" dt="2022-11-28T12:31:22.929" v="755"/>
          <ac:picMkLst>
            <pc:docMk/>
            <pc:sldMk cId="96176328" sldId="295"/>
            <ac:picMk id="11" creationId="{A547365A-070F-355D-A66C-46AACF36FC27}"/>
          </ac:picMkLst>
        </pc:picChg>
        <pc:picChg chg="del">
          <ac:chgData name="Soo Lee-MSBA23B" userId="S::sool10@ad.uci.edu::a65150fc-463d-4d7c-b268-33b1b29cd580" providerId="AD" clId="Web-{4A92052C-F3C2-9267-C928-14A34C449EA4}" dt="2022-11-28T12:27:00.827" v="669"/>
          <ac:picMkLst>
            <pc:docMk/>
            <pc:sldMk cId="96176328" sldId="295"/>
            <ac:picMk id="12" creationId="{F4378338-605F-F46F-63A5-AAF17B5BF204}"/>
          </ac:picMkLst>
        </pc:picChg>
        <pc:picChg chg="del">
          <ac:chgData name="Soo Lee-MSBA23B" userId="S::sool10@ad.uci.edu::a65150fc-463d-4d7c-b268-33b1b29cd580" providerId="AD" clId="Web-{4A92052C-F3C2-9267-C928-14A34C449EA4}" dt="2022-11-28T12:27:02.421" v="671"/>
          <ac:picMkLst>
            <pc:docMk/>
            <pc:sldMk cId="96176328" sldId="295"/>
            <ac:picMk id="13" creationId="{0291AA2B-5DD9-B4A9-0E23-8BF06D7F0A9A}"/>
          </ac:picMkLst>
        </pc:picChg>
        <pc:picChg chg="add del mod">
          <ac:chgData name="Soo Lee-MSBA23B" userId="S::sool10@ad.uci.edu::a65150fc-463d-4d7c-b268-33b1b29cd580" providerId="AD" clId="Web-{4A92052C-F3C2-9267-C928-14A34C449EA4}" dt="2022-11-28T12:34:42.049" v="842"/>
          <ac:picMkLst>
            <pc:docMk/>
            <pc:sldMk cId="96176328" sldId="295"/>
            <ac:picMk id="20" creationId="{B42E1536-2A12-1EA5-A80D-BA9BEE615144}"/>
          </ac:picMkLst>
        </pc:picChg>
        <pc:picChg chg="add del">
          <ac:chgData name="Soo Lee-MSBA23B" userId="S::sool10@ad.uci.edu::a65150fc-463d-4d7c-b268-33b1b29cd580" providerId="AD" clId="Web-{4A92052C-F3C2-9267-C928-14A34C449EA4}" dt="2022-11-28T12:34:39.612" v="841"/>
          <ac:picMkLst>
            <pc:docMk/>
            <pc:sldMk cId="96176328" sldId="295"/>
            <ac:picMk id="25" creationId="{A8007009-18F4-73B0-A0FD-C624BB8004A6}"/>
          </ac:picMkLst>
        </pc:picChg>
        <pc:picChg chg="add del mod">
          <ac:chgData name="Soo Lee-MSBA23B" userId="S::sool10@ad.uci.edu::a65150fc-463d-4d7c-b268-33b1b29cd580" providerId="AD" clId="Web-{4A92052C-F3C2-9267-C928-14A34C449EA4}" dt="2022-11-28T12:35:35.004" v="876"/>
          <ac:picMkLst>
            <pc:docMk/>
            <pc:sldMk cId="96176328" sldId="295"/>
            <ac:picMk id="28" creationId="{DF7CCCF9-619B-92F7-513D-7A1C1EC0F90C}"/>
          </ac:picMkLst>
        </pc:picChg>
        <pc:picChg chg="mod">
          <ac:chgData name="Soo Lee-MSBA23B" userId="S::sool10@ad.uci.edu::a65150fc-463d-4d7c-b268-33b1b29cd580" providerId="AD" clId="Web-{4A92052C-F3C2-9267-C928-14A34C449EA4}" dt="2022-11-28T12:32:18.212" v="761" actId="1076"/>
          <ac:picMkLst>
            <pc:docMk/>
            <pc:sldMk cId="96176328" sldId="295"/>
            <ac:picMk id="78" creationId="{52ED9B81-3B46-4CC5-81FA-DB6847A2F5E9}"/>
          </ac:picMkLst>
        </pc:picChg>
        <pc:cxnChg chg="add del mod">
          <ac:chgData name="Soo Lee-MSBA23B" userId="S::sool10@ad.uci.edu::a65150fc-463d-4d7c-b268-33b1b29cd580" providerId="AD" clId="Web-{4A92052C-F3C2-9267-C928-14A34C449EA4}" dt="2022-11-28T12:29:35.066" v="712"/>
          <ac:cxnSpMkLst>
            <pc:docMk/>
            <pc:sldMk cId="96176328" sldId="295"/>
            <ac:cxnSpMk id="7" creationId="{2A1F1FE6-7E39-32C3-5AA0-BAFD3752811D}"/>
          </ac:cxnSpMkLst>
        </pc:cxnChg>
      </pc:sldChg>
      <pc:sldChg chg="addSp delSp modSp add ord replId">
        <pc:chgData name="Soo Lee-MSBA23B" userId="S::sool10@ad.uci.edu::a65150fc-463d-4d7c-b268-33b1b29cd580" providerId="AD" clId="Web-{4A92052C-F3C2-9267-C928-14A34C449EA4}" dt="2022-11-28T12:43:02.314" v="1000" actId="1076"/>
        <pc:sldMkLst>
          <pc:docMk/>
          <pc:sldMk cId="3589914705" sldId="296"/>
        </pc:sldMkLst>
        <pc:spChg chg="mod">
          <ac:chgData name="Soo Lee-MSBA23B" userId="S::sool10@ad.uci.edu::a65150fc-463d-4d7c-b268-33b1b29cd580" providerId="AD" clId="Web-{4A92052C-F3C2-9267-C928-14A34C449EA4}" dt="2022-11-28T12:42:56.017" v="999" actId="1076"/>
          <ac:spMkLst>
            <pc:docMk/>
            <pc:sldMk cId="3589914705" sldId="296"/>
            <ac:spMk id="7" creationId="{A01DE34E-439E-04DE-FC1D-8DFBB7D2EEC0}"/>
          </ac:spMkLst>
        </pc:spChg>
        <pc:spChg chg="mod">
          <ac:chgData name="Soo Lee-MSBA23B" userId="S::sool10@ad.uci.edu::a65150fc-463d-4d7c-b268-33b1b29cd580" providerId="AD" clId="Web-{4A92052C-F3C2-9267-C928-14A34C449EA4}" dt="2022-11-28T12:40:35.247" v="929" actId="1076"/>
          <ac:spMkLst>
            <pc:docMk/>
            <pc:sldMk cId="3589914705" sldId="296"/>
            <ac:spMk id="72" creationId="{AE7F2908-93D5-4E7B-BB0E-77F7F58ED416}"/>
          </ac:spMkLst>
        </pc:spChg>
        <pc:picChg chg="add mod">
          <ac:chgData name="Soo Lee-MSBA23B" userId="S::sool10@ad.uci.edu::a65150fc-463d-4d7c-b268-33b1b29cd580" providerId="AD" clId="Web-{4A92052C-F3C2-9267-C928-14A34C449EA4}" dt="2022-11-28T12:43:02.314" v="1000" actId="1076"/>
          <ac:picMkLst>
            <pc:docMk/>
            <pc:sldMk cId="3589914705" sldId="296"/>
            <ac:picMk id="3" creationId="{CCB3C94E-0DA7-AB10-05AA-6C06FC48226A}"/>
          </ac:picMkLst>
        </pc:picChg>
        <pc:picChg chg="del">
          <ac:chgData name="Soo Lee-MSBA23B" userId="S::sool10@ad.uci.edu::a65150fc-463d-4d7c-b268-33b1b29cd580" providerId="AD" clId="Web-{4A92052C-F3C2-9267-C928-14A34C449EA4}" dt="2022-11-28T12:40:38.919" v="930"/>
          <ac:picMkLst>
            <pc:docMk/>
            <pc:sldMk cId="3589914705" sldId="296"/>
            <ac:picMk id="8" creationId="{F7F1383F-B7A2-831A-359F-A192AFE9B13A}"/>
          </ac:picMkLst>
        </pc:picChg>
      </pc:sldChg>
      <pc:sldChg chg="addSp delSp modSp add replId">
        <pc:chgData name="Soo Lee-MSBA23B" userId="S::sool10@ad.uci.edu::a65150fc-463d-4d7c-b268-33b1b29cd580" providerId="AD" clId="Web-{4A92052C-F3C2-9267-C928-14A34C449EA4}" dt="2022-11-28T12:57:46.749" v="1082" actId="1076"/>
        <pc:sldMkLst>
          <pc:docMk/>
          <pc:sldMk cId="2859017642" sldId="297"/>
        </pc:sldMkLst>
        <pc:spChg chg="add mod">
          <ac:chgData name="Soo Lee-MSBA23B" userId="S::sool10@ad.uci.edu::a65150fc-463d-4d7c-b268-33b1b29cd580" providerId="AD" clId="Web-{4A92052C-F3C2-9267-C928-14A34C449EA4}" dt="2022-11-28T12:49:14.656" v="1071" actId="1076"/>
          <ac:spMkLst>
            <pc:docMk/>
            <pc:sldMk cId="2859017642" sldId="297"/>
            <ac:spMk id="5" creationId="{4CAEAB54-B685-EED1-5AF9-70FD09159E5D}"/>
          </ac:spMkLst>
        </pc:spChg>
        <pc:spChg chg="add del mod">
          <ac:chgData name="Soo Lee-MSBA23B" userId="S::sool10@ad.uci.edu::a65150fc-463d-4d7c-b268-33b1b29cd580" providerId="AD" clId="Web-{4A92052C-F3C2-9267-C928-14A34C449EA4}" dt="2022-11-28T12:56:02.886" v="1076"/>
          <ac:spMkLst>
            <pc:docMk/>
            <pc:sldMk cId="2859017642" sldId="297"/>
            <ac:spMk id="6" creationId="{5A64075B-822D-2BC1-691C-FBFBCC04F79D}"/>
          </ac:spMkLst>
        </pc:spChg>
        <pc:spChg chg="mod">
          <ac:chgData name="Soo Lee-MSBA23B" userId="S::sool10@ad.uci.edu::a65150fc-463d-4d7c-b268-33b1b29cd580" providerId="AD" clId="Web-{4A92052C-F3C2-9267-C928-14A34C449EA4}" dt="2022-11-28T12:43:58.206" v="1012" actId="1076"/>
          <ac:spMkLst>
            <pc:docMk/>
            <pc:sldMk cId="2859017642" sldId="297"/>
            <ac:spMk id="7" creationId="{A01DE34E-439E-04DE-FC1D-8DFBB7D2EEC0}"/>
          </ac:spMkLst>
        </pc:spChg>
        <pc:spChg chg="mod">
          <ac:chgData name="Soo Lee-MSBA23B" userId="S::sool10@ad.uci.edu::a65150fc-463d-4d7c-b268-33b1b29cd580" providerId="AD" clId="Web-{4A92052C-F3C2-9267-C928-14A34C449EA4}" dt="2022-11-28T12:43:37.127" v="1004" actId="20577"/>
          <ac:spMkLst>
            <pc:docMk/>
            <pc:sldMk cId="2859017642" sldId="297"/>
            <ac:spMk id="72" creationId="{AE7F2908-93D5-4E7B-BB0E-77F7F58ED416}"/>
          </ac:spMkLst>
        </pc:spChg>
        <pc:spChg chg="mod">
          <ac:chgData name="Soo Lee-MSBA23B" userId="S::sool10@ad.uci.edu::a65150fc-463d-4d7c-b268-33b1b29cd580" providerId="AD" clId="Web-{4A92052C-F3C2-9267-C928-14A34C449EA4}" dt="2022-11-28T12:43:54.097" v="1011"/>
          <ac:spMkLst>
            <pc:docMk/>
            <pc:sldMk cId="2859017642" sldId="297"/>
            <ac:spMk id="77" creationId="{B5A8E595-F429-4CCE-ADB7-87B9B49F4641}"/>
          </ac:spMkLst>
        </pc:spChg>
        <pc:picChg chg="del">
          <ac:chgData name="Soo Lee-MSBA23B" userId="S::sool10@ad.uci.edu::a65150fc-463d-4d7c-b268-33b1b29cd580" providerId="AD" clId="Web-{4A92052C-F3C2-9267-C928-14A34C449EA4}" dt="2022-11-28T12:43:39.768" v="1005"/>
          <ac:picMkLst>
            <pc:docMk/>
            <pc:sldMk cId="2859017642" sldId="297"/>
            <ac:picMk id="3" creationId="{CCB3C94E-0DA7-AB10-05AA-6C06FC48226A}"/>
          </ac:picMkLst>
        </pc:picChg>
        <pc:picChg chg="del mod">
          <ac:chgData name="Soo Lee-MSBA23B" userId="S::sool10@ad.uci.edu::a65150fc-463d-4d7c-b268-33b1b29cd580" providerId="AD" clId="Web-{4A92052C-F3C2-9267-C928-14A34C449EA4}" dt="2022-11-28T12:57:28.779" v="1081"/>
          <ac:picMkLst>
            <pc:docMk/>
            <pc:sldMk cId="2859017642" sldId="297"/>
            <ac:picMk id="3" creationId="{E2EB7664-FB63-36A5-9091-DC8A136638E2}"/>
          </ac:picMkLst>
        </pc:picChg>
        <pc:picChg chg="add del mod">
          <ac:chgData name="Soo Lee-MSBA23B" userId="S::sool10@ad.uci.edu::a65150fc-463d-4d7c-b268-33b1b29cd580" providerId="AD" clId="Web-{4A92052C-F3C2-9267-C928-14A34C449EA4}" dt="2022-11-28T12:56:05.105" v="1077"/>
          <ac:picMkLst>
            <pc:docMk/>
            <pc:sldMk cId="2859017642" sldId="297"/>
            <ac:picMk id="4" creationId="{9615E94A-4DD4-6B83-2034-AF08C5ED0C55}"/>
          </ac:picMkLst>
        </pc:picChg>
        <pc:picChg chg="mod">
          <ac:chgData name="Soo Lee-MSBA23B" userId="S::sool10@ad.uci.edu::a65150fc-463d-4d7c-b268-33b1b29cd580" providerId="AD" clId="Web-{4A92052C-F3C2-9267-C928-14A34C449EA4}" dt="2022-11-28T12:57:46.749" v="1082" actId="1076"/>
          <ac:picMkLst>
            <pc:docMk/>
            <pc:sldMk cId="2859017642" sldId="297"/>
            <ac:picMk id="8" creationId="{499A1170-D67E-826E-39EB-42FA9C77A79E}"/>
          </ac:picMkLst>
        </pc:picChg>
      </pc:sldChg>
      <pc:sldChg chg="modSp add replId">
        <pc:chgData name="Soo Lee-MSBA23B" userId="S::sool10@ad.uci.edu::a65150fc-463d-4d7c-b268-33b1b29cd580" providerId="AD" clId="Web-{4A92052C-F3C2-9267-C928-14A34C449EA4}" dt="2022-11-28T12:45:57.522" v="1045" actId="20577"/>
        <pc:sldMkLst>
          <pc:docMk/>
          <pc:sldMk cId="1807839831" sldId="298"/>
        </pc:sldMkLst>
        <pc:spChg chg="mod">
          <ac:chgData name="Soo Lee-MSBA23B" userId="S::sool10@ad.uci.edu::a65150fc-463d-4d7c-b268-33b1b29cd580" providerId="AD" clId="Web-{4A92052C-F3C2-9267-C928-14A34C449EA4}" dt="2022-11-28T12:45:36.975" v="1025" actId="20577"/>
          <ac:spMkLst>
            <pc:docMk/>
            <pc:sldMk cId="1807839831" sldId="298"/>
            <ac:spMk id="40" creationId="{8522CD8B-95BF-363F-B1D3-B25915B8AE9E}"/>
          </ac:spMkLst>
        </pc:spChg>
        <pc:spChg chg="mod">
          <ac:chgData name="Soo Lee-MSBA23B" userId="S::sool10@ad.uci.edu::a65150fc-463d-4d7c-b268-33b1b29cd580" providerId="AD" clId="Web-{4A92052C-F3C2-9267-C928-14A34C449EA4}" dt="2022-11-28T12:45:57.522" v="1045" actId="20577"/>
          <ac:spMkLst>
            <pc:docMk/>
            <pc:sldMk cId="1807839831" sldId="298"/>
            <ac:spMk id="48" creationId="{14F33924-9E16-2522-AABD-D76068C6F5F2}"/>
          </ac:spMkLst>
        </pc:spChg>
      </pc:sldChg>
    </pc:docChg>
  </pc:docChgLst>
  <pc:docChgLst>
    <pc:chgData name="Nishant Parate-MSBA23B" userId="S::nparate@ad.uci.edu::6a0357ab-1393-4cc4-92db-b2c2e481a4d4" providerId="AD" clId="Web-{4FD67399-3295-98D9-1881-A3BEAEAF835D}"/>
    <pc:docChg chg="addSld delSld modSld">
      <pc:chgData name="Nishant Parate-MSBA23B" userId="S::nparate@ad.uci.edu::6a0357ab-1393-4cc4-92db-b2c2e481a4d4" providerId="AD" clId="Web-{4FD67399-3295-98D9-1881-A3BEAEAF835D}" dt="2022-12-03T20:13:35.787" v="59" actId="14100"/>
      <pc:docMkLst>
        <pc:docMk/>
      </pc:docMkLst>
      <pc:sldChg chg="modSp">
        <pc:chgData name="Nishant Parate-MSBA23B" userId="S::nparate@ad.uci.edu::6a0357ab-1393-4cc4-92db-b2c2e481a4d4" providerId="AD" clId="Web-{4FD67399-3295-98D9-1881-A3BEAEAF835D}" dt="2022-12-03T18:51:44.319" v="1" actId="20577"/>
        <pc:sldMkLst>
          <pc:docMk/>
          <pc:sldMk cId="849440004" sldId="273"/>
        </pc:sldMkLst>
        <pc:spChg chg="mod">
          <ac:chgData name="Nishant Parate-MSBA23B" userId="S::nparate@ad.uci.edu::6a0357ab-1393-4cc4-92db-b2c2e481a4d4" providerId="AD" clId="Web-{4FD67399-3295-98D9-1881-A3BEAEAF835D}" dt="2022-12-03T18:51:44.319" v="1" actId="20577"/>
          <ac:spMkLst>
            <pc:docMk/>
            <pc:sldMk cId="849440004" sldId="273"/>
            <ac:spMk id="33" creationId="{7BFF7EF7-26D1-D460-C581-D1232C4A2ADC}"/>
          </ac:spMkLst>
        </pc:spChg>
      </pc:sldChg>
      <pc:sldChg chg="add del">
        <pc:chgData name="Nishant Parate-MSBA23B" userId="S::nparate@ad.uci.edu::6a0357ab-1393-4cc4-92db-b2c2e481a4d4" providerId="AD" clId="Web-{4FD67399-3295-98D9-1881-A3BEAEAF835D}" dt="2022-12-03T20:12:22.923" v="45"/>
        <pc:sldMkLst>
          <pc:docMk/>
          <pc:sldMk cId="2954579617" sldId="288"/>
        </pc:sldMkLst>
      </pc:sldChg>
      <pc:sldChg chg="addSp delSp add replId">
        <pc:chgData name="Nishant Parate-MSBA23B" userId="S::nparate@ad.uci.edu::6a0357ab-1393-4cc4-92db-b2c2e481a4d4" providerId="AD" clId="Web-{4FD67399-3295-98D9-1881-A3BEAEAF835D}" dt="2022-12-03T18:53:49.323" v="10"/>
        <pc:sldMkLst>
          <pc:docMk/>
          <pc:sldMk cId="1508111001" sldId="299"/>
        </pc:sldMkLst>
        <pc:spChg chg="del">
          <ac:chgData name="Nishant Parate-MSBA23B" userId="S::nparate@ad.uci.edu::6a0357ab-1393-4cc4-92db-b2c2e481a4d4" providerId="AD" clId="Web-{4FD67399-3295-98D9-1881-A3BEAEAF835D}" dt="2022-12-03T18:53:35.666" v="3"/>
          <ac:spMkLst>
            <pc:docMk/>
            <pc:sldMk cId="1508111001" sldId="299"/>
            <ac:spMk id="6" creationId="{0898F761-EE21-0C52-1C5F-B6CAD7A74B73}"/>
          </ac:spMkLst>
        </pc:spChg>
        <pc:spChg chg="add del">
          <ac:chgData name="Nishant Parate-MSBA23B" userId="S::nparate@ad.uci.edu::6a0357ab-1393-4cc4-92db-b2c2e481a4d4" providerId="AD" clId="Web-{4FD67399-3295-98D9-1881-A3BEAEAF835D}" dt="2022-12-03T18:53:43.338" v="7"/>
          <ac:spMkLst>
            <pc:docMk/>
            <pc:sldMk cId="1508111001" sldId="299"/>
            <ac:spMk id="40" creationId="{8522CD8B-95BF-363F-B1D3-B25915B8AE9E}"/>
          </ac:spMkLst>
        </pc:spChg>
        <pc:grpChg chg="add del">
          <ac:chgData name="Nishant Parate-MSBA23B" userId="S::nparate@ad.uci.edu::6a0357ab-1393-4cc4-92db-b2c2e481a4d4" providerId="AD" clId="Web-{4FD67399-3295-98D9-1881-A3BEAEAF835D}" dt="2022-12-03T18:53:44.323" v="8"/>
          <ac:grpSpMkLst>
            <pc:docMk/>
            <pc:sldMk cId="1508111001" sldId="299"/>
            <ac:grpSpMk id="4" creationId="{345FF830-AC42-C5F7-A3EE-E54DD9354573}"/>
          </ac:grpSpMkLst>
        </pc:grpChg>
        <pc:picChg chg="add del">
          <ac:chgData name="Nishant Parate-MSBA23B" userId="S::nparate@ad.uci.edu::6a0357ab-1393-4cc4-92db-b2c2e481a4d4" providerId="AD" clId="Web-{4FD67399-3295-98D9-1881-A3BEAEAF835D}" dt="2022-12-03T18:53:49.323" v="10"/>
          <ac:picMkLst>
            <pc:docMk/>
            <pc:sldMk cId="1508111001" sldId="299"/>
            <ac:picMk id="5" creationId="{DA9387A8-7552-6F03-78C4-DF4EC64E63C7}"/>
          </ac:picMkLst>
        </pc:picChg>
      </pc:sldChg>
      <pc:sldChg chg="addSp delSp modSp add replId">
        <pc:chgData name="Nishant Parate-MSBA23B" userId="S::nparate@ad.uci.edu::6a0357ab-1393-4cc4-92db-b2c2e481a4d4" providerId="AD" clId="Web-{4FD67399-3295-98D9-1881-A3BEAEAF835D}" dt="2022-12-03T20:00:41.658" v="24" actId="14100"/>
        <pc:sldMkLst>
          <pc:docMk/>
          <pc:sldMk cId="1531708878" sldId="300"/>
        </pc:sldMkLst>
        <pc:spChg chg="del mod">
          <ac:chgData name="Nishant Parate-MSBA23B" userId="S::nparate@ad.uci.edu::6a0357ab-1393-4cc4-92db-b2c2e481a4d4" providerId="AD" clId="Web-{4FD67399-3295-98D9-1881-A3BEAEAF835D}" dt="2022-12-03T19:59:49.951" v="14"/>
          <ac:spMkLst>
            <pc:docMk/>
            <pc:sldMk cId="1531708878" sldId="300"/>
            <ac:spMk id="4" creationId="{AD1C9313-92BF-D1E6-EDF4-38CA03ED91AE}"/>
          </ac:spMkLst>
        </pc:spChg>
        <pc:spChg chg="del">
          <ac:chgData name="Nishant Parate-MSBA23B" userId="S::nparate@ad.uci.edu::6a0357ab-1393-4cc4-92db-b2c2e481a4d4" providerId="AD" clId="Web-{4FD67399-3295-98D9-1881-A3BEAEAF835D}" dt="2022-12-03T19:59:52.295" v="15"/>
          <ac:spMkLst>
            <pc:docMk/>
            <pc:sldMk cId="1531708878" sldId="300"/>
            <ac:spMk id="5" creationId="{5189CCC2-85F3-FDA8-722A-BD19AE002E64}"/>
          </ac:spMkLst>
        </pc:spChg>
        <pc:spChg chg="add mod">
          <ac:chgData name="Nishant Parate-MSBA23B" userId="S::nparate@ad.uci.edu::6a0357ab-1393-4cc4-92db-b2c2e481a4d4" providerId="AD" clId="Web-{4FD67399-3295-98D9-1881-A3BEAEAF835D}" dt="2022-12-03T20:00:25.860" v="23" actId="1076"/>
          <ac:spMkLst>
            <pc:docMk/>
            <pc:sldMk cId="1531708878" sldId="300"/>
            <ac:spMk id="7" creationId="{321DF465-C13B-349C-21B9-1467502FC869}"/>
          </ac:spMkLst>
        </pc:spChg>
        <pc:spChg chg="del">
          <ac:chgData name="Nishant Parate-MSBA23B" userId="S::nparate@ad.uci.edu::6a0357ab-1393-4cc4-92db-b2c2e481a4d4" providerId="AD" clId="Web-{4FD67399-3295-98D9-1881-A3BEAEAF835D}" dt="2022-12-03T20:00:15.344" v="20"/>
          <ac:spMkLst>
            <pc:docMk/>
            <pc:sldMk cId="1531708878" sldId="300"/>
            <ac:spMk id="77" creationId="{B5A8E595-F429-4CCE-ADB7-87B9B49F4641}"/>
          </ac:spMkLst>
        </pc:spChg>
        <pc:picChg chg="mod">
          <ac:chgData name="Nishant Parate-MSBA23B" userId="S::nparate@ad.uci.edu::6a0357ab-1393-4cc4-92db-b2c2e481a4d4" providerId="AD" clId="Web-{4FD67399-3295-98D9-1881-A3BEAEAF835D}" dt="2022-12-03T20:00:41.658" v="24" actId="14100"/>
          <ac:picMkLst>
            <pc:docMk/>
            <pc:sldMk cId="1531708878" sldId="300"/>
            <ac:picMk id="3" creationId="{6DFA6B35-ABDC-F779-0CAF-3062576F02FA}"/>
          </ac:picMkLst>
        </pc:picChg>
        <pc:picChg chg="del">
          <ac:chgData name="Nishant Parate-MSBA23B" userId="S::nparate@ad.uci.edu::6a0357ab-1393-4cc4-92db-b2c2e481a4d4" providerId="AD" clId="Web-{4FD67399-3295-98D9-1881-A3BEAEAF835D}" dt="2022-12-03T20:00:17.031" v="21"/>
          <ac:picMkLst>
            <pc:docMk/>
            <pc:sldMk cId="1531708878" sldId="300"/>
            <ac:picMk id="76" creationId="{C1B6D3E6-934B-41FC-8E50-10A838CE0890}"/>
          </ac:picMkLst>
        </pc:picChg>
      </pc:sldChg>
      <pc:sldChg chg="addSp delSp modSp add replId">
        <pc:chgData name="Nishant Parate-MSBA23B" userId="S::nparate@ad.uci.edu::6a0357ab-1393-4cc4-92db-b2c2e481a4d4" providerId="AD" clId="Web-{4FD67399-3295-98D9-1881-A3BEAEAF835D}" dt="2022-12-03T20:03:18.653" v="30" actId="1076"/>
        <pc:sldMkLst>
          <pc:docMk/>
          <pc:sldMk cId="2586898016" sldId="301"/>
        </pc:sldMkLst>
        <pc:spChg chg="add del mod">
          <ac:chgData name="Nishant Parate-MSBA23B" userId="S::nparate@ad.uci.edu::6a0357ab-1393-4cc4-92db-b2c2e481a4d4" providerId="AD" clId="Web-{4FD67399-3295-98D9-1881-A3BEAEAF835D}" dt="2022-12-03T20:03:10.074" v="28"/>
          <ac:spMkLst>
            <pc:docMk/>
            <pc:sldMk cId="2586898016" sldId="301"/>
            <ac:spMk id="3" creationId="{E41F452E-D2DA-8F53-A697-D2ECEECF2353}"/>
          </ac:spMkLst>
        </pc:spChg>
        <pc:spChg chg="del">
          <ac:chgData name="Nishant Parate-MSBA23B" userId="S::nparate@ad.uci.edu::6a0357ab-1393-4cc4-92db-b2c2e481a4d4" providerId="AD" clId="Web-{4FD67399-3295-98D9-1881-A3BEAEAF835D}" dt="2022-12-03T20:03:13.637" v="29"/>
          <ac:spMkLst>
            <pc:docMk/>
            <pc:sldMk cId="2586898016" sldId="301"/>
            <ac:spMk id="6" creationId="{60AC10F6-2086-C4A0-4270-EA186F1486BC}"/>
          </ac:spMkLst>
        </pc:spChg>
        <pc:spChg chg="del">
          <ac:chgData name="Nishant Parate-MSBA23B" userId="S::nparate@ad.uci.edu::6a0357ab-1393-4cc4-92db-b2c2e481a4d4" providerId="AD" clId="Web-{4FD67399-3295-98D9-1881-A3BEAEAF835D}" dt="2022-12-03T20:02:58.276" v="26"/>
          <ac:spMkLst>
            <pc:docMk/>
            <pc:sldMk cId="2586898016" sldId="301"/>
            <ac:spMk id="77" creationId="{B5A8E595-F429-4CCE-ADB7-87B9B49F4641}"/>
          </ac:spMkLst>
        </pc:spChg>
        <pc:picChg chg="mod">
          <ac:chgData name="Nishant Parate-MSBA23B" userId="S::nparate@ad.uci.edu::6a0357ab-1393-4cc4-92db-b2c2e481a4d4" providerId="AD" clId="Web-{4FD67399-3295-98D9-1881-A3BEAEAF835D}" dt="2022-12-03T20:03:18.653" v="30" actId="1076"/>
          <ac:picMkLst>
            <pc:docMk/>
            <pc:sldMk cId="2586898016" sldId="301"/>
            <ac:picMk id="4" creationId="{D2C92A6C-40B1-FE58-0ABE-72FB25103F67}"/>
          </ac:picMkLst>
        </pc:picChg>
        <pc:picChg chg="del">
          <ac:chgData name="Nishant Parate-MSBA23B" userId="S::nparate@ad.uci.edu::6a0357ab-1393-4cc4-92db-b2c2e481a4d4" providerId="AD" clId="Web-{4FD67399-3295-98D9-1881-A3BEAEAF835D}" dt="2022-12-03T20:02:59.683" v="27"/>
          <ac:picMkLst>
            <pc:docMk/>
            <pc:sldMk cId="2586898016" sldId="301"/>
            <ac:picMk id="76" creationId="{C1B6D3E6-934B-41FC-8E50-10A838CE0890}"/>
          </ac:picMkLst>
        </pc:picChg>
      </pc:sldChg>
      <pc:sldChg chg="addSp delSp modSp add replId">
        <pc:chgData name="Nishant Parate-MSBA23B" userId="S::nparate@ad.uci.edu::6a0357ab-1393-4cc4-92db-b2c2e481a4d4" providerId="AD" clId="Web-{4FD67399-3295-98D9-1881-A3BEAEAF835D}" dt="2022-12-03T20:11:16.059" v="43" actId="14100"/>
        <pc:sldMkLst>
          <pc:docMk/>
          <pc:sldMk cId="935003037" sldId="302"/>
        </pc:sldMkLst>
        <pc:spChg chg="add del mod">
          <ac:chgData name="Nishant Parate-MSBA23B" userId="S::nparate@ad.uci.edu::6a0357ab-1393-4cc4-92db-b2c2e481a4d4" providerId="AD" clId="Web-{4FD67399-3295-98D9-1881-A3BEAEAF835D}" dt="2022-12-03T20:10:45.307" v="36"/>
          <ac:spMkLst>
            <pc:docMk/>
            <pc:sldMk cId="935003037" sldId="302"/>
            <ac:spMk id="5" creationId="{8FF926C2-ED3E-D4CC-0AED-0E0B2A541A57}"/>
          </ac:spMkLst>
        </pc:spChg>
        <pc:spChg chg="del">
          <ac:chgData name="Nishant Parate-MSBA23B" userId="S::nparate@ad.uci.edu::6a0357ab-1393-4cc4-92db-b2c2e481a4d4" providerId="AD" clId="Web-{4FD67399-3295-98D9-1881-A3BEAEAF835D}" dt="2022-12-03T20:10:38.401" v="32"/>
          <ac:spMkLst>
            <pc:docMk/>
            <pc:sldMk cId="935003037" sldId="302"/>
            <ac:spMk id="8" creationId="{6869DC12-93D8-EE2E-40D1-DEFC7A4D546C}"/>
          </ac:spMkLst>
        </pc:spChg>
        <pc:spChg chg="del">
          <ac:chgData name="Nishant Parate-MSBA23B" userId="S::nparate@ad.uci.edu::6a0357ab-1393-4cc4-92db-b2c2e481a4d4" providerId="AD" clId="Web-{4FD67399-3295-98D9-1881-A3BEAEAF835D}" dt="2022-12-03T20:10:40.182" v="33"/>
          <ac:spMkLst>
            <pc:docMk/>
            <pc:sldMk cId="935003037" sldId="302"/>
            <ac:spMk id="9" creationId="{2D570178-8C7F-FA77-1098-1B8C2C2D95D1}"/>
          </ac:spMkLst>
        </pc:spChg>
        <pc:spChg chg="del">
          <ac:chgData name="Nishant Parate-MSBA23B" userId="S::nparate@ad.uci.edu::6a0357ab-1393-4cc4-92db-b2c2e481a4d4" providerId="AD" clId="Web-{4FD67399-3295-98D9-1881-A3BEAEAF835D}" dt="2022-12-03T20:10:41.073" v="34"/>
          <ac:spMkLst>
            <pc:docMk/>
            <pc:sldMk cId="935003037" sldId="302"/>
            <ac:spMk id="77" creationId="{B5A8E595-F429-4CCE-ADB7-87B9B49F4641}"/>
          </ac:spMkLst>
        </pc:spChg>
        <pc:picChg chg="mod modCrop">
          <ac:chgData name="Nishant Parate-MSBA23B" userId="S::nparate@ad.uci.edu::6a0357ab-1393-4cc4-92db-b2c2e481a4d4" providerId="AD" clId="Web-{4FD67399-3295-98D9-1881-A3BEAEAF835D}" dt="2022-12-03T20:11:16.059" v="43" actId="14100"/>
          <ac:picMkLst>
            <pc:docMk/>
            <pc:sldMk cId="935003037" sldId="302"/>
            <ac:picMk id="2" creationId="{4B2A0EBC-7E89-0AAE-90CD-B010E1C6A4D6}"/>
          </ac:picMkLst>
        </pc:picChg>
        <pc:picChg chg="mod">
          <ac:chgData name="Nishant Parate-MSBA23B" userId="S::nparate@ad.uci.edu::6a0357ab-1393-4cc4-92db-b2c2e481a4d4" providerId="AD" clId="Web-{4FD67399-3295-98D9-1881-A3BEAEAF835D}" dt="2022-12-03T20:10:58.949" v="39" actId="1076"/>
          <ac:picMkLst>
            <pc:docMk/>
            <pc:sldMk cId="935003037" sldId="302"/>
            <ac:picMk id="3" creationId="{F3B824F0-B575-00B3-5E8F-ABED240020AA}"/>
          </ac:picMkLst>
        </pc:picChg>
        <pc:picChg chg="del">
          <ac:chgData name="Nishant Parate-MSBA23B" userId="S::nparate@ad.uci.edu::6a0357ab-1393-4cc4-92db-b2c2e481a4d4" providerId="AD" clId="Web-{4FD67399-3295-98D9-1881-A3BEAEAF835D}" dt="2022-12-03T20:10:41.885" v="35"/>
          <ac:picMkLst>
            <pc:docMk/>
            <pc:sldMk cId="935003037" sldId="302"/>
            <ac:picMk id="76" creationId="{C1B6D3E6-934B-41FC-8E50-10A838CE0890}"/>
          </ac:picMkLst>
        </pc:picChg>
      </pc:sldChg>
      <pc:sldChg chg="addSp delSp modSp add replId">
        <pc:chgData name="Nishant Parate-MSBA23B" userId="S::nparate@ad.uci.edu::6a0357ab-1393-4cc4-92db-b2c2e481a4d4" providerId="AD" clId="Web-{4FD67399-3295-98D9-1881-A3BEAEAF835D}" dt="2022-12-03T20:13:35.787" v="59" actId="14100"/>
        <pc:sldMkLst>
          <pc:docMk/>
          <pc:sldMk cId="291559245" sldId="303"/>
        </pc:sldMkLst>
        <pc:spChg chg="add del mod">
          <ac:chgData name="Nishant Parate-MSBA23B" userId="S::nparate@ad.uci.edu::6a0357ab-1393-4cc4-92db-b2c2e481a4d4" providerId="AD" clId="Web-{4FD67399-3295-98D9-1881-A3BEAEAF835D}" dt="2022-12-03T20:12:43.175" v="50"/>
          <ac:spMkLst>
            <pc:docMk/>
            <pc:sldMk cId="291559245" sldId="303"/>
            <ac:spMk id="3" creationId="{ADC89A73-734E-6620-6CF5-50639E586230}"/>
          </ac:spMkLst>
        </pc:spChg>
        <pc:spChg chg="del">
          <ac:chgData name="Nishant Parate-MSBA23B" userId="S::nparate@ad.uci.edu::6a0357ab-1393-4cc4-92db-b2c2e481a4d4" providerId="AD" clId="Web-{4FD67399-3295-98D9-1881-A3BEAEAF835D}" dt="2022-12-03T20:12:32.455" v="47"/>
          <ac:spMkLst>
            <pc:docMk/>
            <pc:sldMk cId="291559245" sldId="303"/>
            <ac:spMk id="6" creationId="{BA2E7C9A-55FD-7F9E-9E73-5F28B2208152}"/>
          </ac:spMkLst>
        </pc:spChg>
        <pc:spChg chg="del">
          <ac:chgData name="Nishant Parate-MSBA23B" userId="S::nparate@ad.uci.edu::6a0357ab-1393-4cc4-92db-b2c2e481a4d4" providerId="AD" clId="Web-{4FD67399-3295-98D9-1881-A3BEAEAF835D}" dt="2022-12-03T20:12:45.081" v="51"/>
          <ac:spMkLst>
            <pc:docMk/>
            <pc:sldMk cId="291559245" sldId="303"/>
            <ac:spMk id="7" creationId="{28C2510F-97CB-F107-BB93-260B637973FA}"/>
          </ac:spMkLst>
        </pc:spChg>
        <pc:spChg chg="del">
          <ac:chgData name="Nishant Parate-MSBA23B" userId="S::nparate@ad.uci.edu::6a0357ab-1393-4cc4-92db-b2c2e481a4d4" providerId="AD" clId="Web-{4FD67399-3295-98D9-1881-A3BEAEAF835D}" dt="2022-12-03T20:12:37.221" v="48"/>
          <ac:spMkLst>
            <pc:docMk/>
            <pc:sldMk cId="291559245" sldId="303"/>
            <ac:spMk id="77" creationId="{B5A8E595-F429-4CCE-ADB7-87B9B49F4641}"/>
          </ac:spMkLst>
        </pc:spChg>
        <pc:picChg chg="mod">
          <ac:chgData name="Nishant Parate-MSBA23B" userId="S::nparate@ad.uci.edu::6a0357ab-1393-4cc4-92db-b2c2e481a4d4" providerId="AD" clId="Web-{4FD67399-3295-98D9-1881-A3BEAEAF835D}" dt="2022-12-03T20:13:06.629" v="55" actId="1076"/>
          <ac:picMkLst>
            <pc:docMk/>
            <pc:sldMk cId="291559245" sldId="303"/>
            <ac:picMk id="4" creationId="{4708731C-772A-EA8F-DFE0-DD16B2A2EBE5}"/>
          </ac:picMkLst>
        </pc:picChg>
        <pc:picChg chg="mod">
          <ac:chgData name="Nishant Parate-MSBA23B" userId="S::nparate@ad.uci.edu::6a0357ab-1393-4cc4-92db-b2c2e481a4d4" providerId="AD" clId="Web-{4FD67399-3295-98D9-1881-A3BEAEAF835D}" dt="2022-12-03T20:13:35.787" v="59" actId="14100"/>
          <ac:picMkLst>
            <pc:docMk/>
            <pc:sldMk cId="291559245" sldId="303"/>
            <ac:picMk id="5" creationId="{BF8D406D-C15E-B943-871B-8736AAC4DC64}"/>
          </ac:picMkLst>
        </pc:picChg>
        <pc:picChg chg="del">
          <ac:chgData name="Nishant Parate-MSBA23B" userId="S::nparate@ad.uci.edu::6a0357ab-1393-4cc4-92db-b2c2e481a4d4" providerId="AD" clId="Web-{4FD67399-3295-98D9-1881-A3BEAEAF835D}" dt="2022-12-03T20:12:38.284" v="49"/>
          <ac:picMkLst>
            <pc:docMk/>
            <pc:sldMk cId="291559245" sldId="303"/>
            <ac:picMk id="76" creationId="{C1B6D3E6-934B-41FC-8E50-10A838CE089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D969-C268-AA5D-8481-29D68D414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5E3210-551F-A30C-70C4-67DAF9A19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015CF-D476-41E1-3E29-8A5816F1E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24988-BE33-A242-B9E2-B4661D2C006A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6B1DD-D504-CDF6-B698-8948CF767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375B2-8275-A768-12D6-7DAA6304A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6D2B4-C2FE-684A-9CD8-A746683AA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88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B224F-28AE-175B-F5EC-7C80050AF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24AB89-B061-74CA-BF68-01CD7BC240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0556A-C413-82F9-DE7B-D49308A8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24988-BE33-A242-B9E2-B4661D2C006A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4A379-B72E-9273-0F4F-FDF034274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03116-A3C0-D087-D24D-AD0B9345B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6D2B4-C2FE-684A-9CD8-A746683AA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71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0021FD-1E1D-2429-AC60-03E25969F8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2CE2C9-B5A7-780A-0A84-C893B4FB4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499BD-CF14-825D-9C41-A2E34E9F8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24988-BE33-A242-B9E2-B4661D2C006A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8A079-7E66-45B2-AD86-55E410F1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77E2F-5B2E-5240-2591-997A82390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6D2B4-C2FE-684A-9CD8-A746683AA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3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9F9B-2A2A-46D0-9F2E-9A91E67F9294}" type="datetime1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85065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67CB54E-6139-4EAC-9F6F-AEDE8775F8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97D37F5-4B9F-446E-B467-809FE2BC94CA}" type="datetime1">
              <a:rPr lang="en-US" smtClean="0"/>
              <a:t>12/6/2022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1815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DB952-9433-8E7D-64F9-650792C3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D3F6C-E96B-FB6A-0D19-71A3F02C2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E9D08-6F15-F7F2-0B79-AA92C3D6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24988-BE33-A242-B9E2-B4661D2C006A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AB423-8DF9-DCDD-9169-66C648C43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92D01-D5B3-A79B-CDC7-A4E48CA52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6D2B4-C2FE-684A-9CD8-A746683AA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72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97E0C-8E59-48D8-A254-AA3D7FFBB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90994-BEF8-181E-38C3-8005AA50A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EF004-68FA-FE43-0294-891E1E847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24988-BE33-A242-B9E2-B4661D2C006A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BE4AD-70FF-39F5-311D-05FA9E182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90A97-E3B9-A64E-B974-7AE8AD59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6D2B4-C2FE-684A-9CD8-A746683AA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94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ADDDD-365C-8819-E670-F903B32A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020DB-6172-C789-9A95-766B34DD10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60AEC-5EFE-C0B2-F1DA-A1F1BA4FA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BE179-E332-6DAD-46F4-F27C721F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24988-BE33-A242-B9E2-B4661D2C006A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58F51-D2CC-D5D3-F894-14E40C0A0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F9683-4B5D-A1C1-522F-4A9D8B8B8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6D2B4-C2FE-684A-9CD8-A746683AA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83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B9AC-7FDC-3283-7319-DB036A432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4288C-73F1-BA2A-DA19-8EAA14454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484E2-F089-C74E-2362-0B174A410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6DA4-2DF9-F7F0-0A45-30531A1DE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763455-D41E-8CEB-BC33-ADEFA43CD7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9CE439-3BEC-A8B1-F151-589E75A6E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24988-BE33-A242-B9E2-B4661D2C006A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4DA6DD-8E46-1378-2116-EA7F21B08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68A214-6820-58BD-DABF-E9350631E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6D2B4-C2FE-684A-9CD8-A746683AA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09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8F2E0-02C3-AF1F-7BCC-5E11044DC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6A25A6-E871-D9BC-D4AC-FADAB5370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24988-BE33-A242-B9E2-B4661D2C006A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0AA4F1-CDE3-EB8B-F69E-D823C7E21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C11E5-4655-3676-4EBB-D70E20695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6D2B4-C2FE-684A-9CD8-A746683AA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9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864BA0-3629-E831-854A-8A16FBACA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24988-BE33-A242-B9E2-B4661D2C006A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60E5E8-F04C-B7E6-6D87-354D99ED4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C1105-E3C9-4A14-D13B-36AF49F7C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6D2B4-C2FE-684A-9CD8-A746683AA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79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B3AF-4DA7-A839-1A1C-9FE528036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38CCC-1067-4286-2AD6-A3A801C0E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B8C689-6CCB-E5C9-794C-39104745A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8B600-D352-E673-23C7-93DDE354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24988-BE33-A242-B9E2-B4661D2C006A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3FC9A-1A6A-D45B-01CF-D9176019D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8D69D-07E0-AA51-2B76-477DE4505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6D2B4-C2FE-684A-9CD8-A746683AA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978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AB842-4EBF-5F29-CA71-DFEF68B30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5F0029-D0DF-FDA7-3EBD-5572ACB53C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2AF73-13BA-AD26-5EDA-CB2809302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5DD98-42DC-FC3A-74D4-80CECE768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24988-BE33-A242-B9E2-B4661D2C006A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63FAC-D383-F642-CC6F-9A8602E3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4B6C79-5D23-73C6-91B9-403674576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6D2B4-C2FE-684A-9CD8-A746683AA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50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C96313-F2F5-BC2A-4911-08D87D1F9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4047D-C7B5-29B6-E77F-C6A20E43A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F63FE-223A-410C-919E-DCDA453A5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24988-BE33-A242-B9E2-B4661D2C006A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37A64-A1F6-9C15-FA7B-59AA2C061B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5EE79-BE6D-D398-86B6-20607435C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6D2B4-C2FE-684A-9CD8-A746683AA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66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2.png"/><Relationship Id="rId10" Type="http://schemas.openxmlformats.org/officeDocument/2006/relationships/image" Target="../media/image14.jpeg"/><Relationship Id="rId4" Type="http://schemas.openxmlformats.org/officeDocument/2006/relationships/image" Target="../media/image1.jpe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jpe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4B692-085D-9BD8-ADBC-732E3144E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72010-B8AB-8E77-1BAF-F48435D9D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3">
            <a:extLst>
              <a:ext uri="{FF2B5EF4-FFF2-40B4-BE49-F238E27FC236}">
                <a16:creationId xmlns:a16="http://schemas.microsoft.com/office/drawing/2014/main" id="{DA9387A8-7552-6F03-78C4-DF4EC64E63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98F761-EE21-0C52-1C5F-B6CAD7A74B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5A5F">
              <a:alpha val="86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5">
            <a:extLst>
              <a:ext uri="{FF2B5EF4-FFF2-40B4-BE49-F238E27FC236}">
                <a16:creationId xmlns:a16="http://schemas.microsoft.com/office/drawing/2014/main" id="{5EDC4141-BBBA-765B-DED1-2F56D972CE73}"/>
              </a:ext>
            </a:extLst>
          </p:cNvPr>
          <p:cNvSpPr txBox="1">
            <a:spLocks/>
          </p:cNvSpPr>
          <p:nvPr/>
        </p:nvSpPr>
        <p:spPr>
          <a:xfrm>
            <a:off x="5001989" y="2406801"/>
            <a:ext cx="5800692" cy="17891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>
                <a:solidFill>
                  <a:schemeClr val="bg1"/>
                </a:solidFill>
              </a:rPr>
              <a:t>Airbnb Analysis  &amp; Price Prediction</a:t>
            </a:r>
            <a:endParaRPr lang="en-US" sz="600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3EB099-EECC-1FFB-2691-427F495F3F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490661" y="1825625"/>
            <a:ext cx="3007451" cy="3325421"/>
          </a:xfrm>
          <a:prstGeom prst="rect">
            <a:avLst/>
          </a:prstGeom>
        </p:spPr>
      </p:pic>
      <p:sp>
        <p:nvSpPr>
          <p:cNvPr id="25" name="Freeform: Shape 49">
            <a:extLst>
              <a:ext uri="{FF2B5EF4-FFF2-40B4-BE49-F238E27FC236}">
                <a16:creationId xmlns:a16="http://schemas.microsoft.com/office/drawing/2014/main" id="{20D9DC9D-ADC9-CE9D-D6E6-E8F429A5E09B}"/>
              </a:ext>
            </a:extLst>
          </p:cNvPr>
          <p:cNvSpPr/>
          <p:nvPr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50">
            <a:extLst>
              <a:ext uri="{FF2B5EF4-FFF2-40B4-BE49-F238E27FC236}">
                <a16:creationId xmlns:a16="http://schemas.microsoft.com/office/drawing/2014/main" id="{85AC20EC-F9A4-5017-E5A8-DB75700FB3A6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39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Placeholder 75">
            <a:extLst>
              <a:ext uri="{FF2B5EF4-FFF2-40B4-BE49-F238E27FC236}">
                <a16:creationId xmlns:a16="http://schemas.microsoft.com/office/drawing/2014/main" id="{C1B6D3E6-934B-41FC-8E50-10A838CE08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B5A8E595-F429-4CCE-ADB7-87B9B49F4641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2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99BF1EE-B356-4295-8E39-7540E894CEDD}"/>
              </a:ext>
            </a:extLst>
          </p:cNvPr>
          <p:cNvGrpSpPr/>
          <p:nvPr/>
        </p:nvGrpSpPr>
        <p:grpSpPr>
          <a:xfrm>
            <a:off x="1843130" y="395559"/>
            <a:ext cx="8506167" cy="1510354"/>
            <a:chOff x="1843130" y="583204"/>
            <a:chExt cx="8506167" cy="1510354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0B9F42F-E04E-4460-ADE0-1A810C90CEDD}"/>
                </a:ext>
              </a:extLst>
            </p:cNvPr>
            <p:cNvSpPr txBox="1"/>
            <p:nvPr/>
          </p:nvSpPr>
          <p:spPr>
            <a:xfrm>
              <a:off x="1843130" y="1447227"/>
              <a:ext cx="85061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Even after removing most of the null values there are still a few null values that need to be handled, this step takes care of those null values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E7F2908-93D5-4E7B-BB0E-77F7F58ED416}"/>
                </a:ext>
              </a:extLst>
            </p:cNvPr>
            <p:cNvSpPr/>
            <p:nvPr/>
          </p:nvSpPr>
          <p:spPr>
            <a:xfrm>
              <a:off x="2952208" y="583204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>
                  <a:solidFill>
                    <a:srgbClr val="FF5A5F"/>
                  </a:solidFill>
                </a:rPr>
                <a:t>Filling Null </a:t>
              </a: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52ED9B81-3B46-4CC5-81FA-DB6847A2F5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98759"/>
            <a:ext cx="661342" cy="7312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72F0D7-DFF7-8AD1-B01B-6151EF05BDF8}"/>
              </a:ext>
            </a:extLst>
          </p:cNvPr>
          <p:cNvSpPr/>
          <p:nvPr/>
        </p:nvSpPr>
        <p:spPr>
          <a:xfrm>
            <a:off x="6694572" y="2300823"/>
            <a:ext cx="38850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rgbClr val="FF5A5F"/>
                </a:solidFill>
              </a:rPr>
              <a:t>Number of Bedrooms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1C9C39-4B02-7152-8CA0-EB1368808A12}"/>
              </a:ext>
            </a:extLst>
          </p:cNvPr>
          <p:cNvSpPr/>
          <p:nvPr/>
        </p:nvSpPr>
        <p:spPr>
          <a:xfrm>
            <a:off x="1287536" y="2300823"/>
            <a:ext cx="3017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rgbClr val="FF5A5F"/>
                </a:solidFill>
              </a:rPr>
              <a:t>Accommodates </a:t>
            </a:r>
          </a:p>
        </p:txBody>
      </p:sp>
      <p:sp>
        <p:nvSpPr>
          <p:cNvPr id="17" name="object 238">
            <a:extLst>
              <a:ext uri="{FF2B5EF4-FFF2-40B4-BE49-F238E27FC236}">
                <a16:creationId xmlns:a16="http://schemas.microsoft.com/office/drawing/2014/main" id="{4E4DA5DF-E9F3-1185-14FC-75422D640A9E}"/>
              </a:ext>
            </a:extLst>
          </p:cNvPr>
          <p:cNvSpPr/>
          <p:nvPr/>
        </p:nvSpPr>
        <p:spPr>
          <a:xfrm rot="11692027" flipH="1">
            <a:off x="4642460" y="2511831"/>
            <a:ext cx="1714749" cy="536225"/>
          </a:xfrm>
          <a:custGeom>
            <a:avLst/>
            <a:gdLst/>
            <a:ahLst/>
            <a:cxnLst/>
            <a:rect l="l" t="t" r="r" b="b"/>
            <a:pathLst>
              <a:path w="534034" h="231775">
                <a:moveTo>
                  <a:pt x="518120" y="81969"/>
                </a:moveTo>
                <a:lnTo>
                  <a:pt x="156251" y="81969"/>
                </a:lnTo>
                <a:lnTo>
                  <a:pt x="201994" y="86264"/>
                </a:lnTo>
                <a:lnTo>
                  <a:pt x="249022" y="96460"/>
                </a:lnTo>
                <a:lnTo>
                  <a:pt x="296640" y="112521"/>
                </a:lnTo>
                <a:lnTo>
                  <a:pt x="344156" y="134409"/>
                </a:lnTo>
                <a:lnTo>
                  <a:pt x="390874" y="162086"/>
                </a:lnTo>
                <a:lnTo>
                  <a:pt x="336755" y="231671"/>
                </a:lnTo>
                <a:lnTo>
                  <a:pt x="533768" y="207047"/>
                </a:lnTo>
                <a:lnTo>
                  <a:pt x="518120" y="81969"/>
                </a:lnTo>
                <a:close/>
              </a:path>
              <a:path w="534034" h="231775">
                <a:moveTo>
                  <a:pt x="208607" y="0"/>
                </a:moveTo>
                <a:lnTo>
                  <a:pt x="163200" y="3788"/>
                </a:lnTo>
                <a:lnTo>
                  <a:pt x="121044" y="14062"/>
                </a:lnTo>
                <a:lnTo>
                  <a:pt x="82958" y="30809"/>
                </a:lnTo>
                <a:lnTo>
                  <a:pt x="33112" y="70440"/>
                </a:lnTo>
                <a:lnTo>
                  <a:pt x="0" y="124571"/>
                </a:lnTo>
                <a:lnTo>
                  <a:pt x="33666" y="104878"/>
                </a:lnTo>
                <a:lnTo>
                  <a:pt x="71393" y="91239"/>
                </a:lnTo>
                <a:lnTo>
                  <a:pt x="112486" y="83615"/>
                </a:lnTo>
                <a:lnTo>
                  <a:pt x="156251" y="81969"/>
                </a:lnTo>
                <a:lnTo>
                  <a:pt x="518120" y="81969"/>
                </a:lnTo>
                <a:lnTo>
                  <a:pt x="517721" y="78778"/>
                </a:lnTo>
                <a:lnTo>
                  <a:pt x="455667" y="78778"/>
                </a:lnTo>
                <a:lnTo>
                  <a:pt x="406320" y="49952"/>
                </a:lnTo>
                <a:lnTo>
                  <a:pt x="356120" y="27674"/>
                </a:lnTo>
                <a:lnTo>
                  <a:pt x="305888" y="11930"/>
                </a:lnTo>
                <a:lnTo>
                  <a:pt x="256443" y="2710"/>
                </a:lnTo>
                <a:lnTo>
                  <a:pt x="208607" y="0"/>
                </a:lnTo>
                <a:close/>
              </a:path>
              <a:path w="534034" h="231775">
                <a:moveTo>
                  <a:pt x="509122" y="10047"/>
                </a:moveTo>
                <a:lnTo>
                  <a:pt x="455667" y="78778"/>
                </a:lnTo>
                <a:lnTo>
                  <a:pt x="517721" y="78778"/>
                </a:lnTo>
                <a:lnTo>
                  <a:pt x="509122" y="10047"/>
                </a:lnTo>
                <a:close/>
              </a:path>
            </a:pathLst>
          </a:custGeom>
          <a:solidFill>
            <a:srgbClr val="FF5A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3A0045-63D6-51BE-B154-66DBC2C60202}"/>
              </a:ext>
            </a:extLst>
          </p:cNvPr>
          <p:cNvSpPr/>
          <p:nvPr/>
        </p:nvSpPr>
        <p:spPr>
          <a:xfrm>
            <a:off x="6846972" y="3678519"/>
            <a:ext cx="38850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rgbClr val="FF5A5F"/>
                </a:solidFill>
              </a:rPr>
              <a:t>Service Rating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5B18F4-106D-D43D-FE8E-7FD85ECF5B1D}"/>
              </a:ext>
            </a:extLst>
          </p:cNvPr>
          <p:cNvSpPr/>
          <p:nvPr/>
        </p:nvSpPr>
        <p:spPr>
          <a:xfrm>
            <a:off x="1439936" y="3678519"/>
            <a:ext cx="3017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rgbClr val="FF5A5F"/>
                </a:solidFill>
              </a:rPr>
              <a:t>Review Score </a:t>
            </a:r>
          </a:p>
        </p:txBody>
      </p:sp>
      <p:sp>
        <p:nvSpPr>
          <p:cNvPr id="6" name="object 238">
            <a:extLst>
              <a:ext uri="{FF2B5EF4-FFF2-40B4-BE49-F238E27FC236}">
                <a16:creationId xmlns:a16="http://schemas.microsoft.com/office/drawing/2014/main" id="{60860BD0-8521-013C-723C-943345F50A5F}"/>
              </a:ext>
            </a:extLst>
          </p:cNvPr>
          <p:cNvSpPr/>
          <p:nvPr/>
        </p:nvSpPr>
        <p:spPr>
          <a:xfrm rot="11692027" flipH="1">
            <a:off x="4794860" y="3889527"/>
            <a:ext cx="1714749" cy="536225"/>
          </a:xfrm>
          <a:custGeom>
            <a:avLst/>
            <a:gdLst/>
            <a:ahLst/>
            <a:cxnLst/>
            <a:rect l="l" t="t" r="r" b="b"/>
            <a:pathLst>
              <a:path w="534034" h="231775">
                <a:moveTo>
                  <a:pt x="518120" y="81969"/>
                </a:moveTo>
                <a:lnTo>
                  <a:pt x="156251" y="81969"/>
                </a:lnTo>
                <a:lnTo>
                  <a:pt x="201994" y="86264"/>
                </a:lnTo>
                <a:lnTo>
                  <a:pt x="249022" y="96460"/>
                </a:lnTo>
                <a:lnTo>
                  <a:pt x="296640" y="112521"/>
                </a:lnTo>
                <a:lnTo>
                  <a:pt x="344156" y="134409"/>
                </a:lnTo>
                <a:lnTo>
                  <a:pt x="390874" y="162086"/>
                </a:lnTo>
                <a:lnTo>
                  <a:pt x="336755" y="231671"/>
                </a:lnTo>
                <a:lnTo>
                  <a:pt x="533768" y="207047"/>
                </a:lnTo>
                <a:lnTo>
                  <a:pt x="518120" y="81969"/>
                </a:lnTo>
                <a:close/>
              </a:path>
              <a:path w="534034" h="231775">
                <a:moveTo>
                  <a:pt x="208607" y="0"/>
                </a:moveTo>
                <a:lnTo>
                  <a:pt x="163200" y="3788"/>
                </a:lnTo>
                <a:lnTo>
                  <a:pt x="121044" y="14062"/>
                </a:lnTo>
                <a:lnTo>
                  <a:pt x="82958" y="30809"/>
                </a:lnTo>
                <a:lnTo>
                  <a:pt x="33112" y="70440"/>
                </a:lnTo>
                <a:lnTo>
                  <a:pt x="0" y="124571"/>
                </a:lnTo>
                <a:lnTo>
                  <a:pt x="33666" y="104878"/>
                </a:lnTo>
                <a:lnTo>
                  <a:pt x="71393" y="91239"/>
                </a:lnTo>
                <a:lnTo>
                  <a:pt x="112486" y="83615"/>
                </a:lnTo>
                <a:lnTo>
                  <a:pt x="156251" y="81969"/>
                </a:lnTo>
                <a:lnTo>
                  <a:pt x="518120" y="81969"/>
                </a:lnTo>
                <a:lnTo>
                  <a:pt x="517721" y="78778"/>
                </a:lnTo>
                <a:lnTo>
                  <a:pt x="455667" y="78778"/>
                </a:lnTo>
                <a:lnTo>
                  <a:pt x="406320" y="49952"/>
                </a:lnTo>
                <a:lnTo>
                  <a:pt x="356120" y="27674"/>
                </a:lnTo>
                <a:lnTo>
                  <a:pt x="305888" y="11930"/>
                </a:lnTo>
                <a:lnTo>
                  <a:pt x="256443" y="2710"/>
                </a:lnTo>
                <a:lnTo>
                  <a:pt x="208607" y="0"/>
                </a:lnTo>
                <a:close/>
              </a:path>
              <a:path w="534034" h="231775">
                <a:moveTo>
                  <a:pt x="509122" y="10047"/>
                </a:moveTo>
                <a:lnTo>
                  <a:pt x="455667" y="78778"/>
                </a:lnTo>
                <a:lnTo>
                  <a:pt x="517721" y="78778"/>
                </a:lnTo>
                <a:lnTo>
                  <a:pt x="509122" y="10047"/>
                </a:lnTo>
                <a:close/>
              </a:path>
            </a:pathLst>
          </a:custGeom>
          <a:solidFill>
            <a:srgbClr val="FF5A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2AB63F-C870-EE23-1793-D17149B3509A}"/>
              </a:ext>
            </a:extLst>
          </p:cNvPr>
          <p:cNvSpPr/>
          <p:nvPr/>
        </p:nvSpPr>
        <p:spPr>
          <a:xfrm>
            <a:off x="6846972" y="5168991"/>
            <a:ext cx="38850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rgbClr val="FF5A5F"/>
                </a:solidFill>
              </a:rPr>
              <a:t>Cleaning Fees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53346A-D593-784F-40EA-78F749A655D4}"/>
              </a:ext>
            </a:extLst>
          </p:cNvPr>
          <p:cNvSpPr/>
          <p:nvPr/>
        </p:nvSpPr>
        <p:spPr>
          <a:xfrm>
            <a:off x="813816" y="5168991"/>
            <a:ext cx="3643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rgbClr val="FF5A5F"/>
                </a:solidFill>
              </a:rPr>
              <a:t>Mean Cleaning Fees </a:t>
            </a:r>
          </a:p>
        </p:txBody>
      </p:sp>
      <p:sp>
        <p:nvSpPr>
          <p:cNvPr id="11" name="object 238">
            <a:extLst>
              <a:ext uri="{FF2B5EF4-FFF2-40B4-BE49-F238E27FC236}">
                <a16:creationId xmlns:a16="http://schemas.microsoft.com/office/drawing/2014/main" id="{79DFBEC8-FB10-C835-3DEA-FDA87C148387}"/>
              </a:ext>
            </a:extLst>
          </p:cNvPr>
          <p:cNvSpPr/>
          <p:nvPr/>
        </p:nvSpPr>
        <p:spPr>
          <a:xfrm rot="11692027" flipH="1">
            <a:off x="4794860" y="5379999"/>
            <a:ext cx="1714749" cy="536225"/>
          </a:xfrm>
          <a:custGeom>
            <a:avLst/>
            <a:gdLst/>
            <a:ahLst/>
            <a:cxnLst/>
            <a:rect l="l" t="t" r="r" b="b"/>
            <a:pathLst>
              <a:path w="534034" h="231775">
                <a:moveTo>
                  <a:pt x="518120" y="81969"/>
                </a:moveTo>
                <a:lnTo>
                  <a:pt x="156251" y="81969"/>
                </a:lnTo>
                <a:lnTo>
                  <a:pt x="201994" y="86264"/>
                </a:lnTo>
                <a:lnTo>
                  <a:pt x="249022" y="96460"/>
                </a:lnTo>
                <a:lnTo>
                  <a:pt x="296640" y="112521"/>
                </a:lnTo>
                <a:lnTo>
                  <a:pt x="344156" y="134409"/>
                </a:lnTo>
                <a:lnTo>
                  <a:pt x="390874" y="162086"/>
                </a:lnTo>
                <a:lnTo>
                  <a:pt x="336755" y="231671"/>
                </a:lnTo>
                <a:lnTo>
                  <a:pt x="533768" y="207047"/>
                </a:lnTo>
                <a:lnTo>
                  <a:pt x="518120" y="81969"/>
                </a:lnTo>
                <a:close/>
              </a:path>
              <a:path w="534034" h="231775">
                <a:moveTo>
                  <a:pt x="208607" y="0"/>
                </a:moveTo>
                <a:lnTo>
                  <a:pt x="163200" y="3788"/>
                </a:lnTo>
                <a:lnTo>
                  <a:pt x="121044" y="14062"/>
                </a:lnTo>
                <a:lnTo>
                  <a:pt x="82958" y="30809"/>
                </a:lnTo>
                <a:lnTo>
                  <a:pt x="33112" y="70440"/>
                </a:lnTo>
                <a:lnTo>
                  <a:pt x="0" y="124571"/>
                </a:lnTo>
                <a:lnTo>
                  <a:pt x="33666" y="104878"/>
                </a:lnTo>
                <a:lnTo>
                  <a:pt x="71393" y="91239"/>
                </a:lnTo>
                <a:lnTo>
                  <a:pt x="112486" y="83615"/>
                </a:lnTo>
                <a:lnTo>
                  <a:pt x="156251" y="81969"/>
                </a:lnTo>
                <a:lnTo>
                  <a:pt x="518120" y="81969"/>
                </a:lnTo>
                <a:lnTo>
                  <a:pt x="517721" y="78778"/>
                </a:lnTo>
                <a:lnTo>
                  <a:pt x="455667" y="78778"/>
                </a:lnTo>
                <a:lnTo>
                  <a:pt x="406320" y="49952"/>
                </a:lnTo>
                <a:lnTo>
                  <a:pt x="356120" y="27674"/>
                </a:lnTo>
                <a:lnTo>
                  <a:pt x="305888" y="11930"/>
                </a:lnTo>
                <a:lnTo>
                  <a:pt x="256443" y="2710"/>
                </a:lnTo>
                <a:lnTo>
                  <a:pt x="208607" y="0"/>
                </a:lnTo>
                <a:close/>
              </a:path>
              <a:path w="534034" h="231775">
                <a:moveTo>
                  <a:pt x="509122" y="10047"/>
                </a:moveTo>
                <a:lnTo>
                  <a:pt x="455667" y="78778"/>
                </a:lnTo>
                <a:lnTo>
                  <a:pt x="517721" y="78778"/>
                </a:lnTo>
                <a:lnTo>
                  <a:pt x="509122" y="10047"/>
                </a:lnTo>
                <a:close/>
              </a:path>
            </a:pathLst>
          </a:custGeom>
          <a:solidFill>
            <a:srgbClr val="FF5A5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FE5395-1A18-DACD-6B97-FF6222F3F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633" y="2838532"/>
            <a:ext cx="1443356" cy="8399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261435-2C29-4A73-A1BF-8BAD9F773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0849" y="2823381"/>
            <a:ext cx="1138943" cy="839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A32B5A-37C2-F2BD-A9C1-6838E5174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5829" y="4198611"/>
            <a:ext cx="1422400" cy="876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55A6FD3-1D1D-6B26-6EA0-A064ACC8D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7049" y="4216891"/>
            <a:ext cx="4927600" cy="863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113F67-D17F-E9EF-A729-A9EC5FFB3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9297" y="6154080"/>
            <a:ext cx="9456003" cy="52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8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Placeholder 75">
            <a:extLst>
              <a:ext uri="{FF2B5EF4-FFF2-40B4-BE49-F238E27FC236}">
                <a16:creationId xmlns:a16="http://schemas.microsoft.com/office/drawing/2014/main" id="{C1B6D3E6-934B-41FC-8E50-10A838CE08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B5A8E595-F429-4CCE-ADB7-87B9B49F4641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2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99BF1EE-B356-4295-8E39-7540E894CEDD}"/>
              </a:ext>
            </a:extLst>
          </p:cNvPr>
          <p:cNvGrpSpPr/>
          <p:nvPr/>
        </p:nvGrpSpPr>
        <p:grpSpPr>
          <a:xfrm>
            <a:off x="1843130" y="395559"/>
            <a:ext cx="8506167" cy="1510354"/>
            <a:chOff x="1843130" y="583204"/>
            <a:chExt cx="8506167" cy="1510354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0B9F42F-E04E-4460-ADE0-1A810C90CEDD}"/>
                </a:ext>
              </a:extLst>
            </p:cNvPr>
            <p:cNvSpPr txBox="1"/>
            <p:nvPr/>
          </p:nvSpPr>
          <p:spPr>
            <a:xfrm>
              <a:off x="1843130" y="1447227"/>
              <a:ext cx="85061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After Filling nulls, the dataset had all the required values but to get insights from the data we need to transform the data.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E7F2908-93D5-4E7B-BB0E-77F7F58ED416}"/>
                </a:ext>
              </a:extLst>
            </p:cNvPr>
            <p:cNvSpPr/>
            <p:nvPr/>
          </p:nvSpPr>
          <p:spPr>
            <a:xfrm>
              <a:off x="2952208" y="583204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>
                  <a:solidFill>
                    <a:srgbClr val="FF5A5F"/>
                  </a:solidFill>
                </a:rPr>
                <a:t>Transforming Data </a:t>
              </a: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52ED9B81-3B46-4CC5-81FA-DB6847A2F5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98759"/>
            <a:ext cx="661342" cy="7312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72F0D7-DFF7-8AD1-B01B-6151EF05BDF8}"/>
              </a:ext>
            </a:extLst>
          </p:cNvPr>
          <p:cNvSpPr/>
          <p:nvPr/>
        </p:nvSpPr>
        <p:spPr>
          <a:xfrm>
            <a:off x="6694572" y="2300823"/>
            <a:ext cx="38850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rgbClr val="FF5A5F"/>
                </a:solidFill>
              </a:rPr>
              <a:t>Distance to Airport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1C9C39-4B02-7152-8CA0-EB1368808A12}"/>
              </a:ext>
            </a:extLst>
          </p:cNvPr>
          <p:cNvSpPr/>
          <p:nvPr/>
        </p:nvSpPr>
        <p:spPr>
          <a:xfrm>
            <a:off x="1287536" y="2300823"/>
            <a:ext cx="3017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rgbClr val="FF5A5F"/>
                </a:solidFill>
              </a:rPr>
              <a:t>Geo Coordinates </a:t>
            </a:r>
          </a:p>
        </p:txBody>
      </p:sp>
      <p:sp>
        <p:nvSpPr>
          <p:cNvPr id="17" name="object 238">
            <a:extLst>
              <a:ext uri="{FF2B5EF4-FFF2-40B4-BE49-F238E27FC236}">
                <a16:creationId xmlns:a16="http://schemas.microsoft.com/office/drawing/2014/main" id="{4E4DA5DF-E9F3-1185-14FC-75422D640A9E}"/>
              </a:ext>
            </a:extLst>
          </p:cNvPr>
          <p:cNvSpPr/>
          <p:nvPr/>
        </p:nvSpPr>
        <p:spPr>
          <a:xfrm rot="11692027" flipH="1">
            <a:off x="4642460" y="2511831"/>
            <a:ext cx="1714749" cy="536225"/>
          </a:xfrm>
          <a:custGeom>
            <a:avLst/>
            <a:gdLst/>
            <a:ahLst/>
            <a:cxnLst/>
            <a:rect l="l" t="t" r="r" b="b"/>
            <a:pathLst>
              <a:path w="534034" h="231775">
                <a:moveTo>
                  <a:pt x="518120" y="81969"/>
                </a:moveTo>
                <a:lnTo>
                  <a:pt x="156251" y="81969"/>
                </a:lnTo>
                <a:lnTo>
                  <a:pt x="201994" y="86264"/>
                </a:lnTo>
                <a:lnTo>
                  <a:pt x="249022" y="96460"/>
                </a:lnTo>
                <a:lnTo>
                  <a:pt x="296640" y="112521"/>
                </a:lnTo>
                <a:lnTo>
                  <a:pt x="344156" y="134409"/>
                </a:lnTo>
                <a:lnTo>
                  <a:pt x="390874" y="162086"/>
                </a:lnTo>
                <a:lnTo>
                  <a:pt x="336755" y="231671"/>
                </a:lnTo>
                <a:lnTo>
                  <a:pt x="533768" y="207047"/>
                </a:lnTo>
                <a:lnTo>
                  <a:pt x="518120" y="81969"/>
                </a:lnTo>
                <a:close/>
              </a:path>
              <a:path w="534034" h="231775">
                <a:moveTo>
                  <a:pt x="208607" y="0"/>
                </a:moveTo>
                <a:lnTo>
                  <a:pt x="163200" y="3788"/>
                </a:lnTo>
                <a:lnTo>
                  <a:pt x="121044" y="14062"/>
                </a:lnTo>
                <a:lnTo>
                  <a:pt x="82958" y="30809"/>
                </a:lnTo>
                <a:lnTo>
                  <a:pt x="33112" y="70440"/>
                </a:lnTo>
                <a:lnTo>
                  <a:pt x="0" y="124571"/>
                </a:lnTo>
                <a:lnTo>
                  <a:pt x="33666" y="104878"/>
                </a:lnTo>
                <a:lnTo>
                  <a:pt x="71393" y="91239"/>
                </a:lnTo>
                <a:lnTo>
                  <a:pt x="112486" y="83615"/>
                </a:lnTo>
                <a:lnTo>
                  <a:pt x="156251" y="81969"/>
                </a:lnTo>
                <a:lnTo>
                  <a:pt x="518120" y="81969"/>
                </a:lnTo>
                <a:lnTo>
                  <a:pt x="517721" y="78778"/>
                </a:lnTo>
                <a:lnTo>
                  <a:pt x="455667" y="78778"/>
                </a:lnTo>
                <a:lnTo>
                  <a:pt x="406320" y="49952"/>
                </a:lnTo>
                <a:lnTo>
                  <a:pt x="356120" y="27674"/>
                </a:lnTo>
                <a:lnTo>
                  <a:pt x="305888" y="11930"/>
                </a:lnTo>
                <a:lnTo>
                  <a:pt x="256443" y="2710"/>
                </a:lnTo>
                <a:lnTo>
                  <a:pt x="208607" y="0"/>
                </a:lnTo>
                <a:close/>
              </a:path>
              <a:path w="534034" h="231775">
                <a:moveTo>
                  <a:pt x="509122" y="10047"/>
                </a:moveTo>
                <a:lnTo>
                  <a:pt x="455667" y="78778"/>
                </a:lnTo>
                <a:lnTo>
                  <a:pt x="517721" y="78778"/>
                </a:lnTo>
                <a:lnTo>
                  <a:pt x="509122" y="10047"/>
                </a:lnTo>
                <a:close/>
              </a:path>
            </a:pathLst>
          </a:custGeom>
          <a:solidFill>
            <a:srgbClr val="FF5A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3A0045-63D6-51BE-B154-66DBC2C60202}"/>
              </a:ext>
            </a:extLst>
          </p:cNvPr>
          <p:cNvSpPr/>
          <p:nvPr/>
        </p:nvSpPr>
        <p:spPr>
          <a:xfrm>
            <a:off x="6792108" y="4528911"/>
            <a:ext cx="38850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rgbClr val="FF5A5F"/>
                </a:solidFill>
              </a:rPr>
              <a:t>Number of Amenities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5B18F4-106D-D43D-FE8E-7FD85ECF5B1D}"/>
              </a:ext>
            </a:extLst>
          </p:cNvPr>
          <p:cNvSpPr/>
          <p:nvPr/>
        </p:nvSpPr>
        <p:spPr>
          <a:xfrm>
            <a:off x="1385072" y="4528911"/>
            <a:ext cx="3017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rgbClr val="FF5A5F"/>
                </a:solidFill>
              </a:rPr>
              <a:t>List of Amenities </a:t>
            </a:r>
          </a:p>
        </p:txBody>
      </p:sp>
      <p:sp>
        <p:nvSpPr>
          <p:cNvPr id="6" name="object 238">
            <a:extLst>
              <a:ext uri="{FF2B5EF4-FFF2-40B4-BE49-F238E27FC236}">
                <a16:creationId xmlns:a16="http://schemas.microsoft.com/office/drawing/2014/main" id="{60860BD0-8521-013C-723C-943345F50A5F}"/>
              </a:ext>
            </a:extLst>
          </p:cNvPr>
          <p:cNvSpPr/>
          <p:nvPr/>
        </p:nvSpPr>
        <p:spPr>
          <a:xfrm rot="11692027" flipH="1">
            <a:off x="4739996" y="4739919"/>
            <a:ext cx="1714749" cy="536225"/>
          </a:xfrm>
          <a:custGeom>
            <a:avLst/>
            <a:gdLst/>
            <a:ahLst/>
            <a:cxnLst/>
            <a:rect l="l" t="t" r="r" b="b"/>
            <a:pathLst>
              <a:path w="534034" h="231775">
                <a:moveTo>
                  <a:pt x="518120" y="81969"/>
                </a:moveTo>
                <a:lnTo>
                  <a:pt x="156251" y="81969"/>
                </a:lnTo>
                <a:lnTo>
                  <a:pt x="201994" y="86264"/>
                </a:lnTo>
                <a:lnTo>
                  <a:pt x="249022" y="96460"/>
                </a:lnTo>
                <a:lnTo>
                  <a:pt x="296640" y="112521"/>
                </a:lnTo>
                <a:lnTo>
                  <a:pt x="344156" y="134409"/>
                </a:lnTo>
                <a:lnTo>
                  <a:pt x="390874" y="162086"/>
                </a:lnTo>
                <a:lnTo>
                  <a:pt x="336755" y="231671"/>
                </a:lnTo>
                <a:lnTo>
                  <a:pt x="533768" y="207047"/>
                </a:lnTo>
                <a:lnTo>
                  <a:pt x="518120" y="81969"/>
                </a:lnTo>
                <a:close/>
              </a:path>
              <a:path w="534034" h="231775">
                <a:moveTo>
                  <a:pt x="208607" y="0"/>
                </a:moveTo>
                <a:lnTo>
                  <a:pt x="163200" y="3788"/>
                </a:lnTo>
                <a:lnTo>
                  <a:pt x="121044" y="14062"/>
                </a:lnTo>
                <a:lnTo>
                  <a:pt x="82958" y="30809"/>
                </a:lnTo>
                <a:lnTo>
                  <a:pt x="33112" y="70440"/>
                </a:lnTo>
                <a:lnTo>
                  <a:pt x="0" y="124571"/>
                </a:lnTo>
                <a:lnTo>
                  <a:pt x="33666" y="104878"/>
                </a:lnTo>
                <a:lnTo>
                  <a:pt x="71393" y="91239"/>
                </a:lnTo>
                <a:lnTo>
                  <a:pt x="112486" y="83615"/>
                </a:lnTo>
                <a:lnTo>
                  <a:pt x="156251" y="81969"/>
                </a:lnTo>
                <a:lnTo>
                  <a:pt x="518120" y="81969"/>
                </a:lnTo>
                <a:lnTo>
                  <a:pt x="517721" y="78778"/>
                </a:lnTo>
                <a:lnTo>
                  <a:pt x="455667" y="78778"/>
                </a:lnTo>
                <a:lnTo>
                  <a:pt x="406320" y="49952"/>
                </a:lnTo>
                <a:lnTo>
                  <a:pt x="356120" y="27674"/>
                </a:lnTo>
                <a:lnTo>
                  <a:pt x="305888" y="11930"/>
                </a:lnTo>
                <a:lnTo>
                  <a:pt x="256443" y="2710"/>
                </a:lnTo>
                <a:lnTo>
                  <a:pt x="208607" y="0"/>
                </a:lnTo>
                <a:close/>
              </a:path>
              <a:path w="534034" h="231775">
                <a:moveTo>
                  <a:pt x="509122" y="10047"/>
                </a:moveTo>
                <a:lnTo>
                  <a:pt x="455667" y="78778"/>
                </a:lnTo>
                <a:lnTo>
                  <a:pt x="517721" y="78778"/>
                </a:lnTo>
                <a:lnTo>
                  <a:pt x="509122" y="10047"/>
                </a:lnTo>
                <a:close/>
              </a:path>
            </a:pathLst>
          </a:custGeom>
          <a:solidFill>
            <a:srgbClr val="FF5A5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FBA174-707F-7466-5F0E-1745E0750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130" y="2878302"/>
            <a:ext cx="2098349" cy="11715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69F44B-0605-072F-B7B2-AA72D8069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787" y="2880303"/>
            <a:ext cx="1016005" cy="1171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378338-605F-F46F-63A5-AAF17B5BF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361" y="5299065"/>
            <a:ext cx="3286908" cy="12487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91AA2B-5DD9-B4A9-0E23-8BF06D7F0A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4239" y="5299065"/>
            <a:ext cx="1259852" cy="124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47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Placeholder 75">
            <a:extLst>
              <a:ext uri="{FF2B5EF4-FFF2-40B4-BE49-F238E27FC236}">
                <a16:creationId xmlns:a16="http://schemas.microsoft.com/office/drawing/2014/main" id="{C1B6D3E6-934B-41FC-8E50-10A838CE08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B5A8E595-F429-4CCE-ADB7-87B9B49F4641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2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E7F2908-93D5-4E7B-BB0E-77F7F58ED416}"/>
              </a:ext>
            </a:extLst>
          </p:cNvPr>
          <p:cNvSpPr/>
          <p:nvPr/>
        </p:nvSpPr>
        <p:spPr>
          <a:xfrm>
            <a:off x="2952208" y="304119"/>
            <a:ext cx="62875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>
                <a:solidFill>
                  <a:srgbClr val="FF5A5F"/>
                </a:solidFill>
              </a:rPr>
              <a:t>Insights from Data 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2ED9B81-3B46-4CC5-81FA-DB6847A2F5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07319"/>
            <a:ext cx="661342" cy="7312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1DE34E-439E-04DE-FC1D-8DFBB7D2EEC0}"/>
              </a:ext>
            </a:extLst>
          </p:cNvPr>
          <p:cNvSpPr/>
          <p:nvPr/>
        </p:nvSpPr>
        <p:spPr>
          <a:xfrm>
            <a:off x="4414784" y="1238583"/>
            <a:ext cx="3017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rgbClr val="FF5A5F"/>
                </a:solidFill>
              </a:rPr>
              <a:t>Price Distribution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F1383F-B7A2-831A-359F-A192AFE9B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995" y="2018266"/>
            <a:ext cx="8943753" cy="445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62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Placeholder 75">
            <a:extLst>
              <a:ext uri="{FF2B5EF4-FFF2-40B4-BE49-F238E27FC236}">
                <a16:creationId xmlns:a16="http://schemas.microsoft.com/office/drawing/2014/main" id="{C1B6D3E6-934B-41FC-8E50-10A838CE08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B5A8E595-F429-4CCE-ADB7-87B9B49F4641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2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E7F2908-93D5-4E7B-BB0E-77F7F58ED416}"/>
              </a:ext>
            </a:extLst>
          </p:cNvPr>
          <p:cNvSpPr/>
          <p:nvPr/>
        </p:nvSpPr>
        <p:spPr>
          <a:xfrm>
            <a:off x="2952208" y="221823"/>
            <a:ext cx="62875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rgbClr val="FF5A5F"/>
                </a:solidFill>
              </a:rPr>
              <a:t>Factors Influencing Price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2ED9B81-3B46-4CC5-81FA-DB6847A2F5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425023"/>
            <a:ext cx="661342" cy="731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E5F635-E170-4D1E-02F0-207E6C17B5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58" t="5315" r="3445" b="2636"/>
          <a:stretch/>
        </p:blipFill>
        <p:spPr>
          <a:xfrm>
            <a:off x="1316174" y="868154"/>
            <a:ext cx="8522770" cy="590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68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Placeholder 75">
            <a:extLst>
              <a:ext uri="{FF2B5EF4-FFF2-40B4-BE49-F238E27FC236}">
                <a16:creationId xmlns:a16="http://schemas.microsoft.com/office/drawing/2014/main" id="{C1B6D3E6-934B-41FC-8E50-10A838CE08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B5A8E595-F429-4CCE-ADB7-87B9B49F4641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2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E7F2908-93D5-4E7B-BB0E-77F7F58ED416}"/>
              </a:ext>
            </a:extLst>
          </p:cNvPr>
          <p:cNvSpPr/>
          <p:nvPr/>
        </p:nvSpPr>
        <p:spPr>
          <a:xfrm>
            <a:off x="2952208" y="221823"/>
            <a:ext cx="62875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rgbClr val="FF5A5F"/>
                </a:solidFill>
              </a:rPr>
              <a:t>Relation of Price with important factors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2ED9B81-3B46-4CC5-81FA-DB6847A2F5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9263"/>
            <a:ext cx="661342" cy="7312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59EE04-9F84-D119-9667-2548D384F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99101"/>
            <a:ext cx="7783033" cy="38001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FA6B35-ABDC-F779-0CAF-3062576F0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0" y="4006075"/>
            <a:ext cx="4826000" cy="276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1C9313-92BF-D1E6-EDF4-38CA03ED91AE}"/>
              </a:ext>
            </a:extLst>
          </p:cNvPr>
          <p:cNvSpPr txBox="1"/>
          <p:nvPr/>
        </p:nvSpPr>
        <p:spPr>
          <a:xfrm>
            <a:off x="8439912" y="1250438"/>
            <a:ext cx="2578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The Size of the bubble represents the Price</a:t>
            </a:r>
          </a:p>
          <a:p>
            <a:pPr algn="ctr"/>
            <a:endParaRPr lang="en-US"/>
          </a:p>
          <a:p>
            <a:pPr algn="ctr"/>
            <a:r>
              <a:rPr lang="en-US"/>
              <a:t>The color of the bubble represents Cleaning Fees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9CCC2-85F3-FDA8-722A-BD19AE002E64}"/>
              </a:ext>
            </a:extLst>
          </p:cNvPr>
          <p:cNvSpPr txBox="1"/>
          <p:nvPr/>
        </p:nvSpPr>
        <p:spPr>
          <a:xfrm>
            <a:off x="572917" y="5075172"/>
            <a:ext cx="490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The Pie chart shows the average percentage of cleaning fees that is charged out of total cost.</a:t>
            </a:r>
          </a:p>
        </p:txBody>
      </p:sp>
    </p:spTree>
    <p:extLst>
      <p:ext uri="{BB962C8B-B14F-4D97-AF65-F5344CB8AC3E}">
        <p14:creationId xmlns:p14="http://schemas.microsoft.com/office/powerpoint/2010/main" val="543616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AE7F2908-93D5-4E7B-BB0E-77F7F58ED416}"/>
              </a:ext>
            </a:extLst>
          </p:cNvPr>
          <p:cNvSpPr/>
          <p:nvPr/>
        </p:nvSpPr>
        <p:spPr>
          <a:xfrm>
            <a:off x="2952208" y="221823"/>
            <a:ext cx="62875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rgbClr val="FF5A5F"/>
                </a:solidFill>
              </a:rPr>
              <a:t>Relation of Price with important factors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2ED9B81-3B46-4CC5-81FA-DB6847A2F5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9263"/>
            <a:ext cx="661342" cy="7312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59EE04-9F84-D119-9667-2548D384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9101"/>
            <a:ext cx="7783033" cy="38001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FA6B35-ABDC-F779-0CAF-3062576F0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844" y="1315263"/>
            <a:ext cx="4456906" cy="2768600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21DF465-C13B-349C-21B9-1467502FC8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89297" y="0"/>
            <a:ext cx="12072938" cy="6858000"/>
          </a:xfrm>
        </p:spPr>
      </p:sp>
    </p:spTree>
    <p:extLst>
      <p:ext uri="{BB962C8B-B14F-4D97-AF65-F5344CB8AC3E}">
        <p14:creationId xmlns:p14="http://schemas.microsoft.com/office/powerpoint/2010/main" val="1531708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Placeholder 75">
            <a:extLst>
              <a:ext uri="{FF2B5EF4-FFF2-40B4-BE49-F238E27FC236}">
                <a16:creationId xmlns:a16="http://schemas.microsoft.com/office/drawing/2014/main" id="{C1B6D3E6-934B-41FC-8E50-10A838CE08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B5A8E595-F429-4CCE-ADB7-87B9B49F4641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2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E7F2908-93D5-4E7B-BB0E-77F7F58ED416}"/>
              </a:ext>
            </a:extLst>
          </p:cNvPr>
          <p:cNvSpPr/>
          <p:nvPr/>
        </p:nvSpPr>
        <p:spPr>
          <a:xfrm>
            <a:off x="2952208" y="221823"/>
            <a:ext cx="62875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rgbClr val="FF5A5F"/>
                </a:solidFill>
              </a:rPr>
              <a:t>Relation of Price with Location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2ED9B81-3B46-4CC5-81FA-DB6847A2F5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9263"/>
            <a:ext cx="661342" cy="7312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C92A6C-40B1-FE58-0ABE-72FB25103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856" y="4083801"/>
            <a:ext cx="5185143" cy="2683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45C61-26C7-AA3A-6088-CAF0BA49D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46297"/>
            <a:ext cx="7006856" cy="38064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AC10F6-2086-C4A0-4270-EA186F1486BC}"/>
              </a:ext>
            </a:extLst>
          </p:cNvPr>
          <p:cNvSpPr txBox="1"/>
          <p:nvPr/>
        </p:nvSpPr>
        <p:spPr>
          <a:xfrm>
            <a:off x="7868192" y="1850869"/>
            <a:ext cx="3205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The map is interactive where you can zoom in to see price of a property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D4CE66-4971-145D-BCDC-0147878BE660}"/>
              </a:ext>
            </a:extLst>
          </p:cNvPr>
          <p:cNvSpPr txBox="1"/>
          <p:nvPr/>
        </p:nvSpPr>
        <p:spPr>
          <a:xfrm>
            <a:off x="1324576" y="5425711"/>
            <a:ext cx="39698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The average price of a property decreases with increase in distance from airport</a:t>
            </a:r>
          </a:p>
        </p:txBody>
      </p:sp>
    </p:spTree>
    <p:extLst>
      <p:ext uri="{BB962C8B-B14F-4D97-AF65-F5344CB8AC3E}">
        <p14:creationId xmlns:p14="http://schemas.microsoft.com/office/powerpoint/2010/main" val="2963492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AE7F2908-93D5-4E7B-BB0E-77F7F58ED416}"/>
              </a:ext>
            </a:extLst>
          </p:cNvPr>
          <p:cNvSpPr/>
          <p:nvPr/>
        </p:nvSpPr>
        <p:spPr>
          <a:xfrm>
            <a:off x="2952208" y="221823"/>
            <a:ext cx="62875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rgbClr val="FF5A5F"/>
                </a:solidFill>
              </a:rPr>
              <a:t>Relation of Price with Location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2ED9B81-3B46-4CC5-81FA-DB6847A2F5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9263"/>
            <a:ext cx="661342" cy="7312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C92A6C-40B1-FE58-0ABE-72FB25103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559" y="1648973"/>
            <a:ext cx="5185143" cy="2683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45C61-26C7-AA3A-6088-CAF0BA49D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46297"/>
            <a:ext cx="7006856" cy="38064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D4CE66-4971-145D-BCDC-0147878BE660}"/>
              </a:ext>
            </a:extLst>
          </p:cNvPr>
          <p:cNvSpPr txBox="1"/>
          <p:nvPr/>
        </p:nvSpPr>
        <p:spPr>
          <a:xfrm>
            <a:off x="1324576" y="5425711"/>
            <a:ext cx="39698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The average price of a property decreases with increase in distance from airport</a:t>
            </a:r>
          </a:p>
        </p:txBody>
      </p:sp>
    </p:spTree>
    <p:extLst>
      <p:ext uri="{BB962C8B-B14F-4D97-AF65-F5344CB8AC3E}">
        <p14:creationId xmlns:p14="http://schemas.microsoft.com/office/powerpoint/2010/main" val="2586898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Placeholder 75">
            <a:extLst>
              <a:ext uri="{FF2B5EF4-FFF2-40B4-BE49-F238E27FC236}">
                <a16:creationId xmlns:a16="http://schemas.microsoft.com/office/drawing/2014/main" id="{C1B6D3E6-934B-41FC-8E50-10A838CE08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B5A8E595-F429-4CCE-ADB7-87B9B49F4641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2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E7F2908-93D5-4E7B-BB0E-77F7F58ED416}"/>
              </a:ext>
            </a:extLst>
          </p:cNvPr>
          <p:cNvSpPr/>
          <p:nvPr/>
        </p:nvSpPr>
        <p:spPr>
          <a:xfrm>
            <a:off x="2952208" y="221823"/>
            <a:ext cx="62875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rgbClr val="FF5A5F"/>
                </a:solidFill>
              </a:rPr>
              <a:t>Factors Affecting Rating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2ED9B81-3B46-4CC5-81FA-DB6847A2F5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9263"/>
            <a:ext cx="661342" cy="7312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2A0EBC-7E89-0AAE-90CD-B010E1C6A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8510"/>
            <a:ext cx="6411169" cy="32983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B824F0-B575-00B3-5E8F-ABED24002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600" y="3657600"/>
            <a:ext cx="6121400" cy="320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69DC12-93D8-EE2E-40D1-DEFC7A4D546C}"/>
              </a:ext>
            </a:extLst>
          </p:cNvPr>
          <p:cNvSpPr txBox="1"/>
          <p:nvPr/>
        </p:nvSpPr>
        <p:spPr>
          <a:xfrm>
            <a:off x="7165340" y="1984844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The average rating for a property is higher if the cancellation policy is super strict.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570178-8C7F-FA77-1098-1B8C2C2D95D1}"/>
              </a:ext>
            </a:extLst>
          </p:cNvPr>
          <p:cNvSpPr txBox="1"/>
          <p:nvPr/>
        </p:nvSpPr>
        <p:spPr>
          <a:xfrm>
            <a:off x="807212" y="5125744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People prefer host who respond within a day rather than hosts that take a few days to reply</a:t>
            </a:r>
          </a:p>
        </p:txBody>
      </p:sp>
    </p:spTree>
    <p:extLst>
      <p:ext uri="{BB962C8B-B14F-4D97-AF65-F5344CB8AC3E}">
        <p14:creationId xmlns:p14="http://schemas.microsoft.com/office/powerpoint/2010/main" val="168393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AE7F2908-93D5-4E7B-BB0E-77F7F58ED416}"/>
              </a:ext>
            </a:extLst>
          </p:cNvPr>
          <p:cNvSpPr/>
          <p:nvPr/>
        </p:nvSpPr>
        <p:spPr>
          <a:xfrm>
            <a:off x="2952208" y="221823"/>
            <a:ext cx="62875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rgbClr val="FF5A5F"/>
                </a:solidFill>
              </a:rPr>
              <a:t>Factors Affecting Rating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2ED9B81-3B46-4CC5-81FA-DB6847A2F5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9263"/>
            <a:ext cx="661342" cy="7312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2A0EBC-7E89-0AAE-90CD-B010E1C6A4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903"/>
          <a:stretch/>
        </p:blipFill>
        <p:spPr>
          <a:xfrm>
            <a:off x="327422" y="1066135"/>
            <a:ext cx="4522412" cy="32090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B824F0-B575-00B3-5E8F-ABED24002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912" y="1067991"/>
            <a:ext cx="6121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03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4B692-085D-9BD8-ADBC-732E3144E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72010-B8AB-8E77-1BAF-F48435D9D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3">
            <a:extLst>
              <a:ext uri="{FF2B5EF4-FFF2-40B4-BE49-F238E27FC236}">
                <a16:creationId xmlns:a16="http://schemas.microsoft.com/office/drawing/2014/main" id="{DA9387A8-7552-6F03-78C4-DF4EC64E63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98F761-EE21-0C52-1C5F-B6CAD7A74B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5A5F">
              <a:alpha val="86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3EB099-EECC-1FFB-2691-427F495F3F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277362" y="97420"/>
            <a:ext cx="724770" cy="801398"/>
          </a:xfrm>
          <a:prstGeom prst="rect">
            <a:avLst/>
          </a:prstGeom>
        </p:spPr>
      </p:pic>
      <p:sp>
        <p:nvSpPr>
          <p:cNvPr id="25" name="Freeform: Shape 49">
            <a:extLst>
              <a:ext uri="{FF2B5EF4-FFF2-40B4-BE49-F238E27FC236}">
                <a16:creationId xmlns:a16="http://schemas.microsoft.com/office/drawing/2014/main" id="{20D9DC9D-ADC9-CE9D-D6E6-E8F429A5E09B}"/>
              </a:ext>
            </a:extLst>
          </p:cNvPr>
          <p:cNvSpPr/>
          <p:nvPr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50">
            <a:extLst>
              <a:ext uri="{FF2B5EF4-FFF2-40B4-BE49-F238E27FC236}">
                <a16:creationId xmlns:a16="http://schemas.microsoft.com/office/drawing/2014/main" id="{85AC20EC-F9A4-5017-E5A8-DB75700FB3A6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5FF830-AC42-C5F7-A3EE-E54DD9354573}"/>
              </a:ext>
            </a:extLst>
          </p:cNvPr>
          <p:cNvGrpSpPr/>
          <p:nvPr/>
        </p:nvGrpSpPr>
        <p:grpSpPr>
          <a:xfrm>
            <a:off x="237752" y="1246290"/>
            <a:ext cx="11105442" cy="3910009"/>
            <a:chOff x="237753" y="533289"/>
            <a:chExt cx="11105442" cy="391000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9E9F0C0-6B6C-12C4-52A1-399E6574CE75}"/>
                </a:ext>
              </a:extLst>
            </p:cNvPr>
            <p:cNvGrpSpPr/>
            <p:nvPr/>
          </p:nvGrpSpPr>
          <p:grpSpPr>
            <a:xfrm>
              <a:off x="237753" y="1678675"/>
              <a:ext cx="11105442" cy="2764623"/>
              <a:chOff x="417462" y="1463969"/>
              <a:chExt cx="11105442" cy="2764623"/>
            </a:xfrm>
          </p:grpSpPr>
          <p:sp>
            <p:nvSpPr>
              <p:cNvPr id="10" name="Rectangle: Rounded Corners 1">
                <a:extLst>
                  <a:ext uri="{FF2B5EF4-FFF2-40B4-BE49-F238E27FC236}">
                    <a16:creationId xmlns:a16="http://schemas.microsoft.com/office/drawing/2014/main" id="{11E343D9-B175-283F-66F2-5E2965494042}"/>
                  </a:ext>
                </a:extLst>
              </p:cNvPr>
              <p:cNvSpPr/>
              <p:nvPr/>
            </p:nvSpPr>
            <p:spPr>
              <a:xfrm>
                <a:off x="417462" y="1485392"/>
                <a:ext cx="2011680" cy="2743200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/>
              </a:p>
            </p:txBody>
          </p:sp>
          <p:sp>
            <p:nvSpPr>
              <p:cNvPr id="11" name="Rectangle: Rounded Corners 39">
                <a:extLst>
                  <a:ext uri="{FF2B5EF4-FFF2-40B4-BE49-F238E27FC236}">
                    <a16:creationId xmlns:a16="http://schemas.microsoft.com/office/drawing/2014/main" id="{D3B54382-5B8F-FF1C-33C3-6E017A55850D}"/>
                  </a:ext>
                </a:extLst>
              </p:cNvPr>
              <p:cNvSpPr/>
              <p:nvPr/>
            </p:nvSpPr>
            <p:spPr>
              <a:xfrm>
                <a:off x="2741597" y="1485392"/>
                <a:ext cx="2011680" cy="2743200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/>
              </a:p>
            </p:txBody>
          </p:sp>
          <p:sp>
            <p:nvSpPr>
              <p:cNvPr id="12" name="Rectangle: Rounded Corners 48">
                <a:extLst>
                  <a:ext uri="{FF2B5EF4-FFF2-40B4-BE49-F238E27FC236}">
                    <a16:creationId xmlns:a16="http://schemas.microsoft.com/office/drawing/2014/main" id="{6EC87D28-CF18-6915-ADAB-CE3B5C42C6BF}"/>
                  </a:ext>
                </a:extLst>
              </p:cNvPr>
              <p:cNvSpPr/>
              <p:nvPr/>
            </p:nvSpPr>
            <p:spPr>
              <a:xfrm>
                <a:off x="5127494" y="1485392"/>
                <a:ext cx="2011680" cy="2743200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/>
              </a:p>
            </p:txBody>
          </p:sp>
          <p:sp>
            <p:nvSpPr>
              <p:cNvPr id="13" name="Rectangle: Rounded Corners 71">
                <a:extLst>
                  <a:ext uri="{FF2B5EF4-FFF2-40B4-BE49-F238E27FC236}">
                    <a16:creationId xmlns:a16="http://schemas.microsoft.com/office/drawing/2014/main" id="{FECBC619-DB2A-6AFB-6771-002585E7CE10}"/>
                  </a:ext>
                </a:extLst>
              </p:cNvPr>
              <p:cNvSpPr/>
              <p:nvPr/>
            </p:nvSpPr>
            <p:spPr>
              <a:xfrm>
                <a:off x="7443640" y="1463969"/>
                <a:ext cx="2011680" cy="2743200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2E3C30A7-DC90-C150-6E7C-E6EE2C623B35}"/>
                  </a:ext>
                </a:extLst>
              </p:cNvPr>
              <p:cNvGrpSpPr/>
              <p:nvPr/>
            </p:nvGrpSpPr>
            <p:grpSpPr>
              <a:xfrm>
                <a:off x="803831" y="3095993"/>
                <a:ext cx="10719073" cy="998045"/>
                <a:chOff x="803831" y="3039703"/>
                <a:chExt cx="10719073" cy="998045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7BFF7EF7-26D1-D460-C581-D1232C4A2ADC}"/>
                    </a:ext>
                  </a:extLst>
                </p:cNvPr>
                <p:cNvSpPr/>
                <p:nvPr/>
              </p:nvSpPr>
              <p:spPr>
                <a:xfrm>
                  <a:off x="803831" y="3329862"/>
                  <a:ext cx="1204176" cy="707886"/>
                </a:xfrm>
                <a:prstGeom prst="rect">
                  <a:avLst/>
                </a:prstGeom>
              </p:spPr>
              <p:txBody>
                <a:bodyPr wrap="none" lIns="91440" tIns="45720" rIns="91440" bIns="45720" anchor="t">
                  <a:spAutoFit/>
                </a:bodyPr>
                <a:lstStyle/>
                <a:p>
                  <a:pPr algn="ctr"/>
                  <a:r>
                    <a:rPr lang="en-US" sz="2000" b="1">
                      <a:solidFill>
                        <a:schemeClr val="accent1"/>
                      </a:solidFill>
                    </a:rPr>
                    <a:t>Dan Zhou</a:t>
                  </a:r>
                </a:p>
                <a:p>
                  <a:pPr algn="ctr"/>
                  <a:endParaRPr lang="en-US" sz="2000" b="1">
                    <a:solidFill>
                      <a:schemeClr val="accent1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0ED4704-3C99-A999-2784-1C025CEFA920}"/>
                    </a:ext>
                  </a:extLst>
                </p:cNvPr>
                <p:cNvSpPr/>
                <p:nvPr/>
              </p:nvSpPr>
              <p:spPr>
                <a:xfrm>
                  <a:off x="3089349" y="3329862"/>
                  <a:ext cx="139672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000" b="1" err="1">
                      <a:solidFill>
                        <a:schemeClr val="accent1"/>
                      </a:solidFill>
                    </a:rPr>
                    <a:t>Urvi</a:t>
                  </a:r>
                  <a:r>
                    <a:rPr lang="en-US" sz="2000" b="1">
                      <a:solidFill>
                        <a:schemeClr val="accent1"/>
                      </a:solidFill>
                    </a:rPr>
                    <a:t> Vaidya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BB0548E-73DF-F98D-2A41-2CEB18845407}"/>
                    </a:ext>
                  </a:extLst>
                </p:cNvPr>
                <p:cNvSpPr/>
                <p:nvPr/>
              </p:nvSpPr>
              <p:spPr>
                <a:xfrm>
                  <a:off x="5363132" y="3328972"/>
                  <a:ext cx="155004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000" b="1">
                      <a:solidFill>
                        <a:schemeClr val="accent1"/>
                      </a:solidFill>
                    </a:rPr>
                    <a:t>Sem </a:t>
                  </a:r>
                  <a:r>
                    <a:rPr lang="en-US" sz="2000" b="1" err="1">
                      <a:solidFill>
                        <a:schemeClr val="accent1"/>
                      </a:solidFill>
                    </a:rPr>
                    <a:t>Leontev</a:t>
                  </a:r>
                  <a:endParaRPr lang="en-US" sz="2000" b="1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696DE3F6-EBA9-A088-0EEA-9FCF09826898}"/>
                    </a:ext>
                  </a:extLst>
                </p:cNvPr>
                <p:cNvGrpSpPr/>
                <p:nvPr/>
              </p:nvGrpSpPr>
              <p:grpSpPr>
                <a:xfrm>
                  <a:off x="9706141" y="3039703"/>
                  <a:ext cx="1816763" cy="689379"/>
                  <a:chOff x="4332779" y="4270454"/>
                  <a:chExt cx="1816763" cy="689379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384EEA46-F0B9-0D53-E0A5-31A2CA76B519}"/>
                      </a:ext>
                    </a:extLst>
                  </p:cNvPr>
                  <p:cNvSpPr/>
                  <p:nvPr/>
                </p:nvSpPr>
                <p:spPr>
                  <a:xfrm>
                    <a:off x="4339310" y="4270454"/>
                    <a:ext cx="1803699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2000" b="1">
                        <a:solidFill>
                          <a:schemeClr val="accent1"/>
                        </a:solidFill>
                      </a:rPr>
                      <a:t>Michael Seibel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4B66FECE-ED62-D848-E2C7-F80BF51CD68C}"/>
                      </a:ext>
                    </a:extLst>
                  </p:cNvPr>
                  <p:cNvSpPr/>
                  <p:nvPr/>
                </p:nvSpPr>
                <p:spPr>
                  <a:xfrm>
                    <a:off x="4332779" y="4621279"/>
                    <a:ext cx="1816763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Advisors</a:t>
                    </a:r>
                  </a:p>
                </p:txBody>
              </p:sp>
            </p:grpSp>
          </p:grp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8728C1-6EE4-3C35-24A2-57137E1C7121}"/>
                </a:ext>
              </a:extLst>
            </p:cNvPr>
            <p:cNvSpPr/>
            <p:nvPr/>
          </p:nvSpPr>
          <p:spPr>
            <a:xfrm>
              <a:off x="2952207" y="533289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4400" b="1">
                <a:solidFill>
                  <a:schemeClr val="accent1"/>
                </a:solidFill>
              </a:endParaRPr>
            </a:p>
          </p:txBody>
        </p:sp>
      </p:grpSp>
      <p:sp>
        <p:nvSpPr>
          <p:cNvPr id="40" name="Title 8">
            <a:extLst>
              <a:ext uri="{FF2B5EF4-FFF2-40B4-BE49-F238E27FC236}">
                <a16:creationId xmlns:a16="http://schemas.microsoft.com/office/drawing/2014/main" id="{8522CD8B-95BF-363F-B1D3-B25915B8AE9E}"/>
              </a:ext>
            </a:extLst>
          </p:cNvPr>
          <p:cNvSpPr txBox="1">
            <a:spLocks/>
          </p:cNvSpPr>
          <p:nvPr/>
        </p:nvSpPr>
        <p:spPr>
          <a:xfrm>
            <a:off x="4721732" y="901433"/>
            <a:ext cx="2686601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</a:rPr>
              <a:t>Our Team</a:t>
            </a:r>
          </a:p>
        </p:txBody>
      </p:sp>
      <p:sp>
        <p:nvSpPr>
          <p:cNvPr id="43" name="Rectangle: Rounded Corners 71">
            <a:extLst>
              <a:ext uri="{FF2B5EF4-FFF2-40B4-BE49-F238E27FC236}">
                <a16:creationId xmlns:a16="http://schemas.microsoft.com/office/drawing/2014/main" id="{43A864FF-FF4C-FD17-F318-573522485E11}"/>
              </a:ext>
            </a:extLst>
          </p:cNvPr>
          <p:cNvSpPr/>
          <p:nvPr/>
        </p:nvSpPr>
        <p:spPr>
          <a:xfrm>
            <a:off x="9625196" y="2387242"/>
            <a:ext cx="2011680" cy="2743200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900E9AC-43C5-826F-9452-F1B9F1190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19" y="2568298"/>
            <a:ext cx="1591056" cy="15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C330273-900E-38F8-8839-EC9DA2E11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172" y="2579163"/>
            <a:ext cx="1591056" cy="15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121F2EAD-DBFE-150C-64B8-8A041F80A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308" y="2579163"/>
            <a:ext cx="1591056" cy="15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55725384-3CBD-7639-107D-7041F4785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466" y="2568298"/>
            <a:ext cx="1591056" cy="15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6C32ED6E-794A-144A-16F4-22C74AC5D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285" y="2579163"/>
            <a:ext cx="1594367" cy="159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BC7BE89-2D2E-4F4A-C4E3-09AC0EA7B3A0}"/>
              </a:ext>
            </a:extLst>
          </p:cNvPr>
          <p:cNvSpPr/>
          <p:nvPr/>
        </p:nvSpPr>
        <p:spPr>
          <a:xfrm>
            <a:off x="7749079" y="4312969"/>
            <a:ext cx="10086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</a:rPr>
              <a:t>Soo Lee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8F85308-3323-AE20-6C50-A5BEE198616C}"/>
              </a:ext>
            </a:extLst>
          </p:cNvPr>
          <p:cNvSpPr/>
          <p:nvPr/>
        </p:nvSpPr>
        <p:spPr>
          <a:xfrm>
            <a:off x="9785744" y="4312969"/>
            <a:ext cx="17466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</a:rPr>
              <a:t>Nishant </a:t>
            </a:r>
            <a:r>
              <a:rPr lang="en-US" sz="2000" b="1" err="1">
                <a:solidFill>
                  <a:schemeClr val="accent1"/>
                </a:solidFill>
              </a:rPr>
              <a:t>Parate</a:t>
            </a:r>
            <a:endParaRPr lang="en-US" sz="2000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440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Placeholder 75">
            <a:extLst>
              <a:ext uri="{FF2B5EF4-FFF2-40B4-BE49-F238E27FC236}">
                <a16:creationId xmlns:a16="http://schemas.microsoft.com/office/drawing/2014/main" id="{C1B6D3E6-934B-41FC-8E50-10A838CE08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B5A8E595-F429-4CCE-ADB7-87B9B49F4641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2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E7F2908-93D5-4E7B-BB0E-77F7F58ED416}"/>
              </a:ext>
            </a:extLst>
          </p:cNvPr>
          <p:cNvSpPr/>
          <p:nvPr/>
        </p:nvSpPr>
        <p:spPr>
          <a:xfrm>
            <a:off x="2952208" y="221823"/>
            <a:ext cx="6287584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 b="1">
                <a:solidFill>
                  <a:srgbClr val="FF5A5F"/>
                </a:solidFill>
                <a:latin typeface="Calibri"/>
                <a:ea typeface="+mj-ea"/>
                <a:cs typeface="Calibri"/>
              </a:rPr>
              <a:t>Market</a:t>
            </a:r>
            <a:r>
              <a:rPr lang="en-US" sz="2800" b="1">
                <a:solidFill>
                  <a:srgbClr val="FF5A5F"/>
                </a:solidFill>
              </a:rPr>
              <a:t> Analysis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2ED9B81-3B46-4CC5-81FA-DB6847A2F5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9263"/>
            <a:ext cx="661342" cy="7312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08731C-772A-EA8F-DFE0-DD16B2A2E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4139"/>
            <a:ext cx="7219507" cy="336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8D406D-C15E-B943-871B-8736AAC4D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100" y="3937000"/>
            <a:ext cx="5930900" cy="2921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2E7C9A-55FD-7F9E-9E73-5F28B2208152}"/>
              </a:ext>
            </a:extLst>
          </p:cNvPr>
          <p:cNvSpPr txBox="1"/>
          <p:nvPr/>
        </p:nvSpPr>
        <p:spPr>
          <a:xfrm>
            <a:off x="7604252" y="1710524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The graphs helps us understand distribution of different types of room by property 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2510F-97CB-F107-BB93-260B637973FA}"/>
              </a:ext>
            </a:extLst>
          </p:cNvPr>
          <p:cNvSpPr txBox="1"/>
          <p:nvPr/>
        </p:nvSpPr>
        <p:spPr>
          <a:xfrm>
            <a:off x="1206754" y="5050531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Apartment and House are the most common type of properties that are listed on Airbnb</a:t>
            </a:r>
          </a:p>
        </p:txBody>
      </p:sp>
    </p:spTree>
    <p:extLst>
      <p:ext uri="{BB962C8B-B14F-4D97-AF65-F5344CB8AC3E}">
        <p14:creationId xmlns:p14="http://schemas.microsoft.com/office/powerpoint/2010/main" val="2954579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AE7F2908-93D5-4E7B-BB0E-77F7F58ED416}"/>
              </a:ext>
            </a:extLst>
          </p:cNvPr>
          <p:cNvSpPr/>
          <p:nvPr/>
        </p:nvSpPr>
        <p:spPr>
          <a:xfrm>
            <a:off x="2952208" y="221823"/>
            <a:ext cx="6287584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 b="1">
                <a:solidFill>
                  <a:srgbClr val="FF5A5F"/>
                </a:solidFill>
                <a:latin typeface="Calibri"/>
                <a:ea typeface="+mj-ea"/>
                <a:cs typeface="Calibri"/>
              </a:rPr>
              <a:t>Market</a:t>
            </a:r>
            <a:r>
              <a:rPr lang="en-US" sz="2800" b="1">
                <a:solidFill>
                  <a:srgbClr val="FF5A5F"/>
                </a:solidFill>
              </a:rPr>
              <a:t> Analysis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2ED9B81-3B46-4CC5-81FA-DB6847A2F5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9263"/>
            <a:ext cx="661342" cy="7312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08731C-772A-EA8F-DFE0-DD16B2A2E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8359" y="1080592"/>
            <a:ext cx="7219507" cy="336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8D406D-C15E-B943-871B-8736AAC4D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897" y="1389063"/>
            <a:ext cx="5549901" cy="30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9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Placeholder 75">
            <a:extLst>
              <a:ext uri="{FF2B5EF4-FFF2-40B4-BE49-F238E27FC236}">
                <a16:creationId xmlns:a16="http://schemas.microsoft.com/office/drawing/2014/main" id="{C1B6D3E6-934B-41FC-8E50-10A838CE08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B5A8E595-F429-4CCE-ADB7-87B9B49F4641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2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E7F2908-93D5-4E7B-BB0E-77F7F58ED416}"/>
              </a:ext>
            </a:extLst>
          </p:cNvPr>
          <p:cNvSpPr/>
          <p:nvPr/>
        </p:nvSpPr>
        <p:spPr>
          <a:xfrm>
            <a:off x="2557097" y="120675"/>
            <a:ext cx="7444695" cy="76944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400" b="1">
                <a:solidFill>
                  <a:srgbClr val="FF5A5F"/>
                </a:solidFill>
                <a:ea typeface="+mn-lt"/>
                <a:cs typeface="+mn-lt"/>
              </a:rPr>
              <a:t> Machine</a:t>
            </a:r>
            <a:r>
              <a:rPr lang="en-US" sz="4400">
                <a:ea typeface="+mn-lt"/>
                <a:cs typeface="+mn-lt"/>
              </a:rPr>
              <a:t> </a:t>
            </a:r>
            <a:r>
              <a:rPr lang="en-US" sz="4400" b="1">
                <a:solidFill>
                  <a:srgbClr val="FF5A5F"/>
                </a:solidFill>
                <a:ea typeface="+mn-lt"/>
                <a:cs typeface="+mn-lt"/>
              </a:rPr>
              <a:t>Learning</a:t>
            </a:r>
            <a:r>
              <a:rPr lang="en-US" sz="4400">
                <a:ea typeface="+mn-lt"/>
                <a:cs typeface="+mn-lt"/>
              </a:rPr>
              <a:t> </a:t>
            </a:r>
            <a:r>
              <a:rPr lang="en-US" sz="4400" b="1">
                <a:solidFill>
                  <a:srgbClr val="FF5A5F"/>
                </a:solidFill>
                <a:ea typeface="+mn-lt"/>
                <a:cs typeface="+mn-lt"/>
              </a:rPr>
              <a:t>Algorithms</a:t>
            </a:r>
            <a:r>
              <a:rPr lang="en-US" sz="4400" b="1">
                <a:solidFill>
                  <a:srgbClr val="FF5A5F"/>
                </a:solidFill>
              </a:rPr>
              <a:t> </a:t>
            </a:r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2ED9B81-3B46-4CC5-81FA-DB6847A2F5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07319"/>
            <a:ext cx="661342" cy="7312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1DE34E-439E-04DE-FC1D-8DFBB7D2EEC0}"/>
              </a:ext>
            </a:extLst>
          </p:cNvPr>
          <p:cNvSpPr/>
          <p:nvPr/>
        </p:nvSpPr>
        <p:spPr>
          <a:xfrm>
            <a:off x="2777896" y="1168029"/>
            <a:ext cx="7420225" cy="10967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Continuous output, ['Price']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Decision Tree Regression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Linear Regression</a:t>
            </a:r>
            <a:endParaRPr lang="en-US">
              <a:cs typeface="Calibri"/>
            </a:endParaRPr>
          </a:p>
        </p:txBody>
      </p:sp>
      <p:pic>
        <p:nvPicPr>
          <p:cNvPr id="3" name="Picture 4" descr="Table&#10;&#10;Description automatically generated">
            <a:extLst>
              <a:ext uri="{FF2B5EF4-FFF2-40B4-BE49-F238E27FC236}">
                <a16:creationId xmlns:a16="http://schemas.microsoft.com/office/drawing/2014/main" id="{CCB3C94E-0DA7-AB10-05AA-6C06FC482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971" y="2377029"/>
            <a:ext cx="99822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14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Placeholder 75">
            <a:extLst>
              <a:ext uri="{FF2B5EF4-FFF2-40B4-BE49-F238E27FC236}">
                <a16:creationId xmlns:a16="http://schemas.microsoft.com/office/drawing/2014/main" id="{C1B6D3E6-934B-41FC-8E50-10A838CE08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B5A8E595-F429-4CCE-ADB7-87B9B49F4641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2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E7F2908-93D5-4E7B-BB0E-77F7F58ED416}"/>
              </a:ext>
            </a:extLst>
          </p:cNvPr>
          <p:cNvSpPr/>
          <p:nvPr/>
        </p:nvSpPr>
        <p:spPr>
          <a:xfrm>
            <a:off x="2952208" y="221823"/>
            <a:ext cx="6287584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>
                <a:solidFill>
                  <a:srgbClr val="FF5A5F"/>
                </a:solidFill>
                <a:ea typeface="+mn-lt"/>
                <a:cs typeface="+mn-lt"/>
              </a:rPr>
              <a:t>Benchmark</a:t>
            </a:r>
            <a:r>
              <a:rPr lang="en-US" sz="2800">
                <a:ea typeface="+mn-lt"/>
                <a:cs typeface="+mn-lt"/>
              </a:rPr>
              <a:t> </a:t>
            </a:r>
            <a:r>
              <a:rPr lang="en-US" sz="2800">
                <a:solidFill>
                  <a:srgbClr val="FF5A5F"/>
                </a:solidFill>
                <a:ea typeface="+mn-lt"/>
                <a:cs typeface="+mn-lt"/>
              </a:rPr>
              <a:t>with</a:t>
            </a:r>
            <a:r>
              <a:rPr lang="en-US" sz="2800">
                <a:ea typeface="+mn-lt"/>
                <a:cs typeface="+mn-lt"/>
              </a:rPr>
              <a:t> </a:t>
            </a:r>
            <a:r>
              <a:rPr lang="en-US" sz="2800">
                <a:solidFill>
                  <a:srgbClr val="FF5A5F"/>
                </a:solidFill>
                <a:ea typeface="+mn-lt"/>
                <a:cs typeface="+mn-lt"/>
              </a:rPr>
              <a:t>ALL</a:t>
            </a:r>
            <a:r>
              <a:rPr lang="en-US" sz="2800">
                <a:ea typeface="+mn-lt"/>
                <a:cs typeface="+mn-lt"/>
              </a:rPr>
              <a:t> </a:t>
            </a:r>
            <a:r>
              <a:rPr lang="en-US" sz="2800">
                <a:solidFill>
                  <a:srgbClr val="FF5A5F"/>
                </a:solidFill>
                <a:ea typeface="+mn-lt"/>
                <a:cs typeface="+mn-lt"/>
              </a:rPr>
              <a:t>Attributes</a:t>
            </a:r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2ED9B81-3B46-4CC5-81FA-DB6847A2F5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9263"/>
            <a:ext cx="661342" cy="731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69DC12-93D8-EE2E-40D1-DEFC7A4D546C}"/>
              </a:ext>
            </a:extLst>
          </p:cNvPr>
          <p:cNvSpPr txBox="1"/>
          <p:nvPr/>
        </p:nvSpPr>
        <p:spPr>
          <a:xfrm>
            <a:off x="7165340" y="1984844"/>
            <a:ext cx="393192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- R2: 57.71%. </a:t>
            </a:r>
          </a:p>
          <a:p>
            <a:r>
              <a:rPr lang="en-US">
                <a:ea typeface="+mn-lt"/>
                <a:cs typeface="+mn-lt"/>
              </a:rPr>
              <a:t>- MAE: 41.3.   </a:t>
            </a:r>
          </a:p>
          <a:p>
            <a:r>
              <a:rPr lang="en-US">
                <a:ea typeface="+mn-lt"/>
                <a:cs typeface="+mn-lt"/>
              </a:rPr>
              <a:t>- RMSE: 71.88. 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570178-8C7F-FA77-1098-1B8C2C2D95D1}"/>
              </a:ext>
            </a:extLst>
          </p:cNvPr>
          <p:cNvSpPr txBox="1"/>
          <p:nvPr/>
        </p:nvSpPr>
        <p:spPr>
          <a:xfrm>
            <a:off x="1540457" y="4694423"/>
            <a:ext cx="393192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- R2: 51.40%</a:t>
            </a:r>
          </a:p>
          <a:p>
            <a:r>
              <a:rPr lang="en-US">
                <a:ea typeface="+mn-lt"/>
                <a:cs typeface="+mn-lt"/>
              </a:rPr>
              <a:t>- MAE:50.48</a:t>
            </a:r>
          </a:p>
          <a:p>
            <a:r>
              <a:rPr lang="en-US">
                <a:ea typeface="+mn-lt"/>
                <a:cs typeface="+mn-lt"/>
              </a:rPr>
              <a:t>- RMSE: 77.48</a:t>
            </a:r>
            <a:endParaRPr lang="en-US"/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7ECCDEB-61C7-5793-B685-32E67998F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58" y="1126215"/>
            <a:ext cx="5072331" cy="2520852"/>
          </a:xfrm>
          <a:prstGeom prst="rect">
            <a:avLst/>
          </a:prstGeo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951051A-EC63-3534-DACD-B1733A8FF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739" y="3836340"/>
            <a:ext cx="5690557" cy="263588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27E38F-B0C1-D3FC-A9FC-675232682F59}"/>
              </a:ext>
            </a:extLst>
          </p:cNvPr>
          <p:cNvCxnSpPr/>
          <p:nvPr/>
        </p:nvCxnSpPr>
        <p:spPr>
          <a:xfrm flipV="1">
            <a:off x="1052423" y="3728050"/>
            <a:ext cx="10748512" cy="2012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139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Placeholder 75">
            <a:extLst>
              <a:ext uri="{FF2B5EF4-FFF2-40B4-BE49-F238E27FC236}">
                <a16:creationId xmlns:a16="http://schemas.microsoft.com/office/drawing/2014/main" id="{C1B6D3E6-934B-41FC-8E50-10A838CE08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B5A8E595-F429-4CCE-ADB7-87B9B49F4641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2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99BF1EE-B356-4295-8E39-7540E894CEDD}"/>
              </a:ext>
            </a:extLst>
          </p:cNvPr>
          <p:cNvGrpSpPr/>
          <p:nvPr/>
        </p:nvGrpSpPr>
        <p:grpSpPr>
          <a:xfrm>
            <a:off x="1221007" y="-2320115"/>
            <a:ext cx="8018785" cy="3163172"/>
            <a:chOff x="1122229" y="-2033692"/>
            <a:chExt cx="8018785" cy="316317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0B9F42F-E04E-4460-ADE0-1A810C90CEDD}"/>
                </a:ext>
              </a:extLst>
            </p:cNvPr>
            <p:cNvSpPr txBox="1"/>
            <p:nvPr/>
          </p:nvSpPr>
          <p:spPr>
            <a:xfrm flipH="1">
              <a:off x="1122229" y="-2033692"/>
              <a:ext cx="1394773" cy="203132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>
                  <a:ea typeface="+mn-lt"/>
                  <a:cs typeface="+mn-lt"/>
                </a:rPr>
                <a:t>Bathrooms, Bedrooms, Cleaning Fee, Private room, Shared room </a:t>
              </a:r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E7F2908-93D5-4E7B-BB0E-77F7F58ED416}"/>
                </a:ext>
              </a:extLst>
            </p:cNvPr>
            <p:cNvSpPr/>
            <p:nvPr/>
          </p:nvSpPr>
          <p:spPr>
            <a:xfrm>
              <a:off x="2853430" y="498538"/>
              <a:ext cx="6287584" cy="630942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altLang="ko-KR" sz="3500" b="1">
                  <a:solidFill>
                    <a:srgbClr val="FF5A5F"/>
                  </a:solidFill>
                  <a:ea typeface="+mn-lt"/>
                  <a:cs typeface="+mn-lt"/>
                </a:rPr>
                <a:t>Feature</a:t>
              </a:r>
              <a:r>
                <a:rPr lang="ko-KR" altLang="en-US" sz="3500" b="1">
                  <a:ea typeface="+mn-lt"/>
                  <a:cs typeface="+mn-lt"/>
                </a:rPr>
                <a:t> </a:t>
              </a:r>
              <a:r>
                <a:rPr lang="en-US" altLang="ko-KR" sz="3500" b="1">
                  <a:solidFill>
                    <a:srgbClr val="FF5A5F"/>
                  </a:solidFill>
                  <a:ea typeface="+mn-lt"/>
                  <a:cs typeface="+mn-lt"/>
                </a:rPr>
                <a:t>Selection</a:t>
              </a:r>
              <a:endParaRPr lang="en-US" sz="3500"/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52ED9B81-3B46-4CC5-81FA-DB6847A2F5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466663" y="-837646"/>
            <a:ext cx="661342" cy="7312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72F0D7-DFF7-8AD1-B01B-6151EF05BDF8}"/>
              </a:ext>
            </a:extLst>
          </p:cNvPr>
          <p:cNvSpPr/>
          <p:nvPr/>
        </p:nvSpPr>
        <p:spPr>
          <a:xfrm>
            <a:off x="7390010" y="1842612"/>
            <a:ext cx="3885035" cy="95410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 b="1">
                <a:solidFill>
                  <a:srgbClr val="FF5A5F"/>
                </a:solidFill>
                <a:cs typeface="Calibri"/>
              </a:rPr>
              <a:t>K = 10</a:t>
            </a:r>
          </a:p>
          <a:p>
            <a:pPr algn="ctr"/>
            <a:endParaRPr lang="en-US" sz="2800" b="1">
              <a:solidFill>
                <a:srgbClr val="FF5A5F"/>
              </a:solidFill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1C9C39-4B02-7152-8CA0-EB1368808A12}"/>
              </a:ext>
            </a:extLst>
          </p:cNvPr>
          <p:cNvSpPr/>
          <p:nvPr/>
        </p:nvSpPr>
        <p:spPr>
          <a:xfrm>
            <a:off x="336767" y="1886542"/>
            <a:ext cx="3017560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 b="1">
                <a:solidFill>
                  <a:srgbClr val="FF5A5F"/>
                </a:solidFill>
              </a:rPr>
              <a:t>K = 5</a:t>
            </a:r>
          </a:p>
        </p:txBody>
      </p:sp>
      <p:sp>
        <p:nvSpPr>
          <p:cNvPr id="17" name="object 238">
            <a:extLst>
              <a:ext uri="{FF2B5EF4-FFF2-40B4-BE49-F238E27FC236}">
                <a16:creationId xmlns:a16="http://schemas.microsoft.com/office/drawing/2014/main" id="{4E4DA5DF-E9F3-1185-14FC-75422D640A9E}"/>
              </a:ext>
            </a:extLst>
          </p:cNvPr>
          <p:cNvSpPr/>
          <p:nvPr/>
        </p:nvSpPr>
        <p:spPr>
          <a:xfrm rot="-900000" flipH="1">
            <a:off x="3711127" y="2102609"/>
            <a:ext cx="1714749" cy="536225"/>
          </a:xfrm>
          <a:custGeom>
            <a:avLst/>
            <a:gdLst/>
            <a:ahLst/>
            <a:cxnLst/>
            <a:rect l="l" t="t" r="r" b="b"/>
            <a:pathLst>
              <a:path w="534034" h="231775">
                <a:moveTo>
                  <a:pt x="518120" y="81969"/>
                </a:moveTo>
                <a:lnTo>
                  <a:pt x="156251" y="81969"/>
                </a:lnTo>
                <a:lnTo>
                  <a:pt x="201994" y="86264"/>
                </a:lnTo>
                <a:lnTo>
                  <a:pt x="249022" y="96460"/>
                </a:lnTo>
                <a:lnTo>
                  <a:pt x="296640" y="112521"/>
                </a:lnTo>
                <a:lnTo>
                  <a:pt x="344156" y="134409"/>
                </a:lnTo>
                <a:lnTo>
                  <a:pt x="390874" y="162086"/>
                </a:lnTo>
                <a:lnTo>
                  <a:pt x="336755" y="231671"/>
                </a:lnTo>
                <a:lnTo>
                  <a:pt x="533768" y="207047"/>
                </a:lnTo>
                <a:lnTo>
                  <a:pt x="518120" y="81969"/>
                </a:lnTo>
                <a:close/>
              </a:path>
              <a:path w="534034" h="231775">
                <a:moveTo>
                  <a:pt x="208607" y="0"/>
                </a:moveTo>
                <a:lnTo>
                  <a:pt x="163200" y="3788"/>
                </a:lnTo>
                <a:lnTo>
                  <a:pt x="121044" y="14062"/>
                </a:lnTo>
                <a:lnTo>
                  <a:pt x="82958" y="30809"/>
                </a:lnTo>
                <a:lnTo>
                  <a:pt x="33112" y="70440"/>
                </a:lnTo>
                <a:lnTo>
                  <a:pt x="0" y="124571"/>
                </a:lnTo>
                <a:lnTo>
                  <a:pt x="33666" y="104878"/>
                </a:lnTo>
                <a:lnTo>
                  <a:pt x="71393" y="91239"/>
                </a:lnTo>
                <a:lnTo>
                  <a:pt x="112486" y="83615"/>
                </a:lnTo>
                <a:lnTo>
                  <a:pt x="156251" y="81969"/>
                </a:lnTo>
                <a:lnTo>
                  <a:pt x="518120" y="81969"/>
                </a:lnTo>
                <a:lnTo>
                  <a:pt x="517721" y="78778"/>
                </a:lnTo>
                <a:lnTo>
                  <a:pt x="455667" y="78778"/>
                </a:lnTo>
                <a:lnTo>
                  <a:pt x="406320" y="49952"/>
                </a:lnTo>
                <a:lnTo>
                  <a:pt x="356120" y="27674"/>
                </a:lnTo>
                <a:lnTo>
                  <a:pt x="305888" y="11930"/>
                </a:lnTo>
                <a:lnTo>
                  <a:pt x="256443" y="2710"/>
                </a:lnTo>
                <a:lnTo>
                  <a:pt x="208607" y="0"/>
                </a:lnTo>
                <a:close/>
              </a:path>
              <a:path w="534034" h="231775">
                <a:moveTo>
                  <a:pt x="509122" y="10047"/>
                </a:moveTo>
                <a:lnTo>
                  <a:pt x="455667" y="78778"/>
                </a:lnTo>
                <a:lnTo>
                  <a:pt x="517721" y="78778"/>
                </a:lnTo>
                <a:lnTo>
                  <a:pt x="509122" y="10047"/>
                </a:lnTo>
                <a:close/>
              </a:path>
            </a:pathLst>
          </a:custGeom>
          <a:solidFill>
            <a:srgbClr val="FF5A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3A0045-63D6-51BE-B154-66DBC2C60202}"/>
              </a:ext>
            </a:extLst>
          </p:cNvPr>
          <p:cNvSpPr/>
          <p:nvPr/>
        </p:nvSpPr>
        <p:spPr>
          <a:xfrm>
            <a:off x="4153330" y="4655911"/>
            <a:ext cx="3885035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 b="1">
                <a:solidFill>
                  <a:srgbClr val="FF5A5F"/>
                </a:solidFill>
              </a:rPr>
              <a:t>Linear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5B18F4-106D-D43D-FE8E-7FD85ECF5B1D}"/>
              </a:ext>
            </a:extLst>
          </p:cNvPr>
          <p:cNvSpPr/>
          <p:nvPr/>
        </p:nvSpPr>
        <p:spPr>
          <a:xfrm>
            <a:off x="4531850" y="2468688"/>
            <a:ext cx="3031671" cy="95410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 b="1">
                <a:solidFill>
                  <a:srgbClr val="FF5A5F"/>
                </a:solidFill>
                <a:cs typeface="Calibri"/>
              </a:rPr>
              <a:t>Decision Tree Regression</a:t>
            </a:r>
          </a:p>
        </p:txBody>
      </p:sp>
      <p:sp>
        <p:nvSpPr>
          <p:cNvPr id="6" name="object 238">
            <a:extLst>
              <a:ext uri="{FF2B5EF4-FFF2-40B4-BE49-F238E27FC236}">
                <a16:creationId xmlns:a16="http://schemas.microsoft.com/office/drawing/2014/main" id="{60860BD0-8521-013C-723C-943345F50A5F}"/>
              </a:ext>
            </a:extLst>
          </p:cNvPr>
          <p:cNvSpPr/>
          <p:nvPr/>
        </p:nvSpPr>
        <p:spPr>
          <a:xfrm rot="11692027" flipH="1">
            <a:off x="6390995" y="5290252"/>
            <a:ext cx="1714749" cy="536225"/>
          </a:xfrm>
          <a:custGeom>
            <a:avLst/>
            <a:gdLst/>
            <a:ahLst/>
            <a:cxnLst/>
            <a:rect l="l" t="t" r="r" b="b"/>
            <a:pathLst>
              <a:path w="534034" h="231775">
                <a:moveTo>
                  <a:pt x="518120" y="81969"/>
                </a:moveTo>
                <a:lnTo>
                  <a:pt x="156251" y="81969"/>
                </a:lnTo>
                <a:lnTo>
                  <a:pt x="201994" y="86264"/>
                </a:lnTo>
                <a:lnTo>
                  <a:pt x="249022" y="96460"/>
                </a:lnTo>
                <a:lnTo>
                  <a:pt x="296640" y="112521"/>
                </a:lnTo>
                <a:lnTo>
                  <a:pt x="344156" y="134409"/>
                </a:lnTo>
                <a:lnTo>
                  <a:pt x="390874" y="162086"/>
                </a:lnTo>
                <a:lnTo>
                  <a:pt x="336755" y="231671"/>
                </a:lnTo>
                <a:lnTo>
                  <a:pt x="533768" y="207047"/>
                </a:lnTo>
                <a:lnTo>
                  <a:pt x="518120" y="81969"/>
                </a:lnTo>
                <a:close/>
              </a:path>
              <a:path w="534034" h="231775">
                <a:moveTo>
                  <a:pt x="208607" y="0"/>
                </a:moveTo>
                <a:lnTo>
                  <a:pt x="163200" y="3788"/>
                </a:lnTo>
                <a:lnTo>
                  <a:pt x="121044" y="14062"/>
                </a:lnTo>
                <a:lnTo>
                  <a:pt x="82958" y="30809"/>
                </a:lnTo>
                <a:lnTo>
                  <a:pt x="33112" y="70440"/>
                </a:lnTo>
                <a:lnTo>
                  <a:pt x="0" y="124571"/>
                </a:lnTo>
                <a:lnTo>
                  <a:pt x="33666" y="104878"/>
                </a:lnTo>
                <a:lnTo>
                  <a:pt x="71393" y="91239"/>
                </a:lnTo>
                <a:lnTo>
                  <a:pt x="112486" y="83615"/>
                </a:lnTo>
                <a:lnTo>
                  <a:pt x="156251" y="81969"/>
                </a:lnTo>
                <a:lnTo>
                  <a:pt x="518120" y="81969"/>
                </a:lnTo>
                <a:lnTo>
                  <a:pt x="517721" y="78778"/>
                </a:lnTo>
                <a:lnTo>
                  <a:pt x="455667" y="78778"/>
                </a:lnTo>
                <a:lnTo>
                  <a:pt x="406320" y="49952"/>
                </a:lnTo>
                <a:lnTo>
                  <a:pt x="356120" y="27674"/>
                </a:lnTo>
                <a:lnTo>
                  <a:pt x="305888" y="11930"/>
                </a:lnTo>
                <a:lnTo>
                  <a:pt x="256443" y="2710"/>
                </a:lnTo>
                <a:lnTo>
                  <a:pt x="208607" y="0"/>
                </a:lnTo>
                <a:close/>
              </a:path>
              <a:path w="534034" h="231775">
                <a:moveTo>
                  <a:pt x="509122" y="10047"/>
                </a:moveTo>
                <a:lnTo>
                  <a:pt x="455667" y="78778"/>
                </a:lnTo>
                <a:lnTo>
                  <a:pt x="517721" y="78778"/>
                </a:lnTo>
                <a:lnTo>
                  <a:pt x="509122" y="10047"/>
                </a:lnTo>
                <a:close/>
              </a:path>
            </a:pathLst>
          </a:custGeom>
          <a:solidFill>
            <a:srgbClr val="FF5A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275626-D7BF-D34E-067F-A612388E4963}"/>
              </a:ext>
            </a:extLst>
          </p:cNvPr>
          <p:cNvSpPr txBox="1"/>
          <p:nvPr/>
        </p:nvSpPr>
        <p:spPr>
          <a:xfrm>
            <a:off x="4040839" y="-1030113"/>
            <a:ext cx="6039553" cy="11172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>
                <a:ea typeface="+mn-lt"/>
                <a:cs typeface="+mn-lt"/>
              </a:rPr>
              <a:t>Accommodates, Bathrooms, Bedrooms, Cleaning Fee,  Availability 90, </a:t>
            </a:r>
            <a:r>
              <a:rPr lang="en-US" err="1">
                <a:ea typeface="+mn-lt"/>
                <a:cs typeface="+mn-lt"/>
              </a:rPr>
              <a:t>Dist_to_Airp</a:t>
            </a:r>
            <a:r>
              <a:rPr lang="en-US">
                <a:ea typeface="+mn-lt"/>
                <a:cs typeface="+mn-lt"/>
              </a:rPr>
              <a:t>, Review Scores Location, House, Private room, Shared room</a:t>
            </a:r>
            <a:endParaRPr lang="en-US">
              <a:cs typeface="Calibri"/>
            </a:endParaRPr>
          </a:p>
          <a:p>
            <a:pPr algn="l"/>
            <a:endParaRPr lang="en-US">
              <a:cs typeface="Calibri"/>
            </a:endParaRPr>
          </a:p>
        </p:txBody>
      </p:sp>
      <p:sp>
        <p:nvSpPr>
          <p:cNvPr id="14" name="object 238">
            <a:extLst>
              <a:ext uri="{FF2B5EF4-FFF2-40B4-BE49-F238E27FC236}">
                <a16:creationId xmlns:a16="http://schemas.microsoft.com/office/drawing/2014/main" id="{F24EEBA4-8D7A-5C4B-4A6E-B0EEF9B14DC1}"/>
              </a:ext>
            </a:extLst>
          </p:cNvPr>
          <p:cNvSpPr/>
          <p:nvPr/>
        </p:nvSpPr>
        <p:spPr>
          <a:xfrm rot="11692027" flipH="1">
            <a:off x="6095905" y="3316164"/>
            <a:ext cx="1714749" cy="536225"/>
          </a:xfrm>
          <a:custGeom>
            <a:avLst/>
            <a:gdLst/>
            <a:ahLst/>
            <a:cxnLst/>
            <a:rect l="l" t="t" r="r" b="b"/>
            <a:pathLst>
              <a:path w="534034" h="231775">
                <a:moveTo>
                  <a:pt x="518120" y="81969"/>
                </a:moveTo>
                <a:lnTo>
                  <a:pt x="156251" y="81969"/>
                </a:lnTo>
                <a:lnTo>
                  <a:pt x="201994" y="86264"/>
                </a:lnTo>
                <a:lnTo>
                  <a:pt x="249022" y="96460"/>
                </a:lnTo>
                <a:lnTo>
                  <a:pt x="296640" y="112521"/>
                </a:lnTo>
                <a:lnTo>
                  <a:pt x="344156" y="134409"/>
                </a:lnTo>
                <a:lnTo>
                  <a:pt x="390874" y="162086"/>
                </a:lnTo>
                <a:lnTo>
                  <a:pt x="336755" y="231671"/>
                </a:lnTo>
                <a:lnTo>
                  <a:pt x="533768" y="207047"/>
                </a:lnTo>
                <a:lnTo>
                  <a:pt x="518120" y="81969"/>
                </a:lnTo>
                <a:close/>
              </a:path>
              <a:path w="534034" h="231775">
                <a:moveTo>
                  <a:pt x="208607" y="0"/>
                </a:moveTo>
                <a:lnTo>
                  <a:pt x="163200" y="3788"/>
                </a:lnTo>
                <a:lnTo>
                  <a:pt x="121044" y="14062"/>
                </a:lnTo>
                <a:lnTo>
                  <a:pt x="82958" y="30809"/>
                </a:lnTo>
                <a:lnTo>
                  <a:pt x="33112" y="70440"/>
                </a:lnTo>
                <a:lnTo>
                  <a:pt x="0" y="124571"/>
                </a:lnTo>
                <a:lnTo>
                  <a:pt x="33666" y="104878"/>
                </a:lnTo>
                <a:lnTo>
                  <a:pt x="71393" y="91239"/>
                </a:lnTo>
                <a:lnTo>
                  <a:pt x="112486" y="83615"/>
                </a:lnTo>
                <a:lnTo>
                  <a:pt x="156251" y="81969"/>
                </a:lnTo>
                <a:lnTo>
                  <a:pt x="518120" y="81969"/>
                </a:lnTo>
                <a:lnTo>
                  <a:pt x="517721" y="78778"/>
                </a:lnTo>
                <a:lnTo>
                  <a:pt x="455667" y="78778"/>
                </a:lnTo>
                <a:lnTo>
                  <a:pt x="406320" y="49952"/>
                </a:lnTo>
                <a:lnTo>
                  <a:pt x="356120" y="27674"/>
                </a:lnTo>
                <a:lnTo>
                  <a:pt x="305888" y="11930"/>
                </a:lnTo>
                <a:lnTo>
                  <a:pt x="256443" y="2710"/>
                </a:lnTo>
                <a:lnTo>
                  <a:pt x="208607" y="0"/>
                </a:lnTo>
                <a:close/>
              </a:path>
              <a:path w="534034" h="231775">
                <a:moveTo>
                  <a:pt x="509122" y="10047"/>
                </a:moveTo>
                <a:lnTo>
                  <a:pt x="455667" y="78778"/>
                </a:lnTo>
                <a:lnTo>
                  <a:pt x="517721" y="78778"/>
                </a:lnTo>
                <a:lnTo>
                  <a:pt x="509122" y="10047"/>
                </a:lnTo>
                <a:close/>
              </a:path>
            </a:pathLst>
          </a:custGeom>
          <a:solidFill>
            <a:srgbClr val="FF5A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238">
            <a:extLst>
              <a:ext uri="{FF2B5EF4-FFF2-40B4-BE49-F238E27FC236}">
                <a16:creationId xmlns:a16="http://schemas.microsoft.com/office/drawing/2014/main" id="{5B00C8F0-119C-0646-CD0E-C2858BA0BE4B}"/>
              </a:ext>
            </a:extLst>
          </p:cNvPr>
          <p:cNvSpPr/>
          <p:nvPr/>
        </p:nvSpPr>
        <p:spPr>
          <a:xfrm rot="-900000" flipH="1">
            <a:off x="3612349" y="4162831"/>
            <a:ext cx="1714749" cy="536225"/>
          </a:xfrm>
          <a:custGeom>
            <a:avLst/>
            <a:gdLst/>
            <a:ahLst/>
            <a:cxnLst/>
            <a:rect l="l" t="t" r="r" b="b"/>
            <a:pathLst>
              <a:path w="534034" h="231775">
                <a:moveTo>
                  <a:pt x="518120" y="81969"/>
                </a:moveTo>
                <a:lnTo>
                  <a:pt x="156251" y="81969"/>
                </a:lnTo>
                <a:lnTo>
                  <a:pt x="201994" y="86264"/>
                </a:lnTo>
                <a:lnTo>
                  <a:pt x="249022" y="96460"/>
                </a:lnTo>
                <a:lnTo>
                  <a:pt x="296640" y="112521"/>
                </a:lnTo>
                <a:lnTo>
                  <a:pt x="344156" y="134409"/>
                </a:lnTo>
                <a:lnTo>
                  <a:pt x="390874" y="162086"/>
                </a:lnTo>
                <a:lnTo>
                  <a:pt x="336755" y="231671"/>
                </a:lnTo>
                <a:lnTo>
                  <a:pt x="533768" y="207047"/>
                </a:lnTo>
                <a:lnTo>
                  <a:pt x="518120" y="81969"/>
                </a:lnTo>
                <a:close/>
              </a:path>
              <a:path w="534034" h="231775">
                <a:moveTo>
                  <a:pt x="208607" y="0"/>
                </a:moveTo>
                <a:lnTo>
                  <a:pt x="163200" y="3788"/>
                </a:lnTo>
                <a:lnTo>
                  <a:pt x="121044" y="14062"/>
                </a:lnTo>
                <a:lnTo>
                  <a:pt x="82958" y="30809"/>
                </a:lnTo>
                <a:lnTo>
                  <a:pt x="33112" y="70440"/>
                </a:lnTo>
                <a:lnTo>
                  <a:pt x="0" y="124571"/>
                </a:lnTo>
                <a:lnTo>
                  <a:pt x="33666" y="104878"/>
                </a:lnTo>
                <a:lnTo>
                  <a:pt x="71393" y="91239"/>
                </a:lnTo>
                <a:lnTo>
                  <a:pt x="112486" y="83615"/>
                </a:lnTo>
                <a:lnTo>
                  <a:pt x="156251" y="81969"/>
                </a:lnTo>
                <a:lnTo>
                  <a:pt x="518120" y="81969"/>
                </a:lnTo>
                <a:lnTo>
                  <a:pt x="517721" y="78778"/>
                </a:lnTo>
                <a:lnTo>
                  <a:pt x="455667" y="78778"/>
                </a:lnTo>
                <a:lnTo>
                  <a:pt x="406320" y="49952"/>
                </a:lnTo>
                <a:lnTo>
                  <a:pt x="356120" y="27674"/>
                </a:lnTo>
                <a:lnTo>
                  <a:pt x="305888" y="11930"/>
                </a:lnTo>
                <a:lnTo>
                  <a:pt x="256443" y="2710"/>
                </a:lnTo>
                <a:lnTo>
                  <a:pt x="208607" y="0"/>
                </a:lnTo>
                <a:close/>
              </a:path>
              <a:path w="534034" h="231775">
                <a:moveTo>
                  <a:pt x="509122" y="10047"/>
                </a:moveTo>
                <a:lnTo>
                  <a:pt x="455667" y="78778"/>
                </a:lnTo>
                <a:lnTo>
                  <a:pt x="517721" y="78778"/>
                </a:lnTo>
                <a:lnTo>
                  <a:pt x="509122" y="10047"/>
                </a:lnTo>
                <a:close/>
              </a:path>
            </a:pathLst>
          </a:custGeom>
          <a:solidFill>
            <a:srgbClr val="FF5A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A9A26F-315B-335C-6970-BEAC729F972F}"/>
              </a:ext>
            </a:extLst>
          </p:cNvPr>
          <p:cNvSpPr txBox="1"/>
          <p:nvPr/>
        </p:nvSpPr>
        <p:spPr>
          <a:xfrm>
            <a:off x="747890" y="2328332"/>
            <a:ext cx="292099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R2: 44.43 %.  </a:t>
            </a:r>
            <a:r>
              <a:rPr lang="en-US" sz="2000" b="1">
                <a:solidFill>
                  <a:srgbClr val="FF5A5F"/>
                </a:solidFill>
                <a:cs typeface="Calibri"/>
              </a:rPr>
              <a:t>13.28% ↓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MAE: 45.65.    </a:t>
            </a:r>
          </a:p>
          <a:p>
            <a:r>
              <a:rPr lang="en-US">
                <a:cs typeface="Calibri"/>
              </a:rPr>
              <a:t>RMSE: 82.39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B46668-E4E9-C6D6-833A-BC1F4F64DA04}"/>
              </a:ext>
            </a:extLst>
          </p:cNvPr>
          <p:cNvSpPr txBox="1"/>
          <p:nvPr/>
        </p:nvSpPr>
        <p:spPr>
          <a:xfrm>
            <a:off x="804333" y="4557889"/>
            <a:ext cx="2539999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R2: 67.93%.   </a:t>
            </a:r>
            <a:r>
              <a:rPr lang="en-US" sz="2000" b="1">
                <a:solidFill>
                  <a:srgbClr val="FF5A5F"/>
                </a:solidFill>
                <a:cs typeface="Calibri"/>
              </a:rPr>
              <a:t>16.53↑</a:t>
            </a:r>
          </a:p>
          <a:p>
            <a:r>
              <a:rPr lang="en-US">
                <a:cs typeface="Calibri"/>
              </a:rPr>
              <a:t>MAE: 40.26</a:t>
            </a:r>
          </a:p>
          <a:p>
            <a:r>
              <a:rPr lang="en-US">
                <a:cs typeface="Calibri"/>
              </a:rPr>
              <a:t>RMSE: 62.59</a:t>
            </a:r>
          </a:p>
          <a:p>
            <a:endParaRPr lang="en-US"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146F6B-A36F-AB48-789C-FA30A4089DBB}"/>
              </a:ext>
            </a:extLst>
          </p:cNvPr>
          <p:cNvSpPr txBox="1"/>
          <p:nvPr/>
        </p:nvSpPr>
        <p:spPr>
          <a:xfrm>
            <a:off x="8664222" y="2215444"/>
            <a:ext cx="318911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R2: 66.1%. </a:t>
            </a:r>
            <a:r>
              <a:rPr lang="en-US" sz="2000" b="1">
                <a:solidFill>
                  <a:srgbClr val="FF5A5F"/>
                </a:solidFill>
                <a:cs typeface="Calibri"/>
              </a:rPr>
              <a:t>   8.38% ↑</a:t>
            </a:r>
          </a:p>
          <a:p>
            <a:r>
              <a:rPr lang="en-US">
                <a:cs typeface="Calibri"/>
              </a:rPr>
              <a:t>MAE: 36.95</a:t>
            </a:r>
          </a:p>
          <a:p>
            <a:r>
              <a:rPr lang="en-US">
                <a:cs typeface="Calibri"/>
              </a:rPr>
              <a:t>RMSE: 64.35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EEB1D0-E559-C6AA-4829-45B824A5C9AD}"/>
              </a:ext>
            </a:extLst>
          </p:cNvPr>
          <p:cNvSpPr txBox="1"/>
          <p:nvPr/>
        </p:nvSpPr>
        <p:spPr>
          <a:xfrm>
            <a:off x="8720665" y="4656666"/>
            <a:ext cx="299155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R2: 70.26%.  </a:t>
            </a:r>
            <a:r>
              <a:rPr lang="en-US">
                <a:solidFill>
                  <a:srgbClr val="000000"/>
                </a:solidFill>
                <a:cs typeface="Calibri"/>
              </a:rPr>
              <a:t> </a:t>
            </a:r>
            <a:r>
              <a:rPr lang="en-US" sz="2000" b="1">
                <a:solidFill>
                  <a:srgbClr val="FF5A5F"/>
                </a:solidFill>
                <a:cs typeface="Calibri"/>
              </a:rPr>
              <a:t>18.86%↑</a:t>
            </a:r>
          </a:p>
          <a:p>
            <a:r>
              <a:rPr lang="en-US">
                <a:cs typeface="Calibri"/>
              </a:rPr>
              <a:t>MAE: 38.41</a:t>
            </a:r>
          </a:p>
          <a:p>
            <a:r>
              <a:rPr lang="en-US">
                <a:cs typeface="Calibri"/>
              </a:rPr>
              <a:t>RMSE: 60.27</a:t>
            </a:r>
          </a:p>
        </p:txBody>
      </p:sp>
    </p:spTree>
    <p:extLst>
      <p:ext uri="{BB962C8B-B14F-4D97-AF65-F5344CB8AC3E}">
        <p14:creationId xmlns:p14="http://schemas.microsoft.com/office/powerpoint/2010/main" val="96176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Placeholder 75">
            <a:extLst>
              <a:ext uri="{FF2B5EF4-FFF2-40B4-BE49-F238E27FC236}">
                <a16:creationId xmlns:a16="http://schemas.microsoft.com/office/drawing/2014/main" id="{C1B6D3E6-934B-41FC-8E50-10A838CE08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B5A8E595-F429-4CCE-ADB7-87B9B49F4641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2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/>
              </a:rPr>
              <a:t>Predicted Price = $91  </a:t>
            </a:r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E7F2908-93D5-4E7B-BB0E-77F7F58ED416}"/>
              </a:ext>
            </a:extLst>
          </p:cNvPr>
          <p:cNvSpPr/>
          <p:nvPr/>
        </p:nvSpPr>
        <p:spPr>
          <a:xfrm>
            <a:off x="2557097" y="120675"/>
            <a:ext cx="7444695" cy="76944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400" b="1">
                <a:solidFill>
                  <a:srgbClr val="FF5A5F"/>
                </a:solidFill>
                <a:ea typeface="+mn-lt"/>
                <a:cs typeface="+mn-lt"/>
              </a:rPr>
              <a:t> Predicting</a:t>
            </a:r>
            <a:r>
              <a:rPr lang="en-US" sz="4400" b="1">
                <a:ea typeface="+mn-lt"/>
                <a:cs typeface="+mn-lt"/>
              </a:rPr>
              <a:t> </a:t>
            </a:r>
            <a:r>
              <a:rPr lang="en-US" sz="4400" b="1">
                <a:solidFill>
                  <a:srgbClr val="FF5A5F"/>
                </a:solidFill>
                <a:ea typeface="+mn-lt"/>
                <a:cs typeface="+mn-lt"/>
              </a:rPr>
              <a:t>Price</a:t>
            </a:r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2ED9B81-3B46-4CC5-81FA-DB6847A2F5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07319"/>
            <a:ext cx="661342" cy="7312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1DE34E-439E-04DE-FC1D-8DFBB7D2EEC0}"/>
              </a:ext>
            </a:extLst>
          </p:cNvPr>
          <p:cNvSpPr/>
          <p:nvPr/>
        </p:nvSpPr>
        <p:spPr>
          <a:xfrm>
            <a:off x="2679118" y="5457807"/>
            <a:ext cx="7420225" cy="3416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AEAB54-B685-EED1-5AF9-70FD09159E5D}"/>
              </a:ext>
            </a:extLst>
          </p:cNvPr>
          <p:cNvSpPr txBox="1"/>
          <p:nvPr/>
        </p:nvSpPr>
        <p:spPr>
          <a:xfrm>
            <a:off x="4444999" y="4741333"/>
            <a:ext cx="596899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>
                <a:solidFill>
                  <a:srgbClr val="FF5A5F"/>
                </a:solidFill>
                <a:ea typeface="+mn-lt"/>
                <a:cs typeface="+mn-lt"/>
              </a:rPr>
              <a:t>Predicted</a:t>
            </a:r>
            <a:r>
              <a:rPr lang="en-US" sz="2800">
                <a:latin typeface="Calibri"/>
              </a:rPr>
              <a:t> </a:t>
            </a:r>
            <a:r>
              <a:rPr lang="en-US" sz="2800" b="1">
                <a:solidFill>
                  <a:srgbClr val="FF5A5F"/>
                </a:solidFill>
                <a:ea typeface="+mn-lt"/>
                <a:cs typeface="+mn-lt"/>
              </a:rPr>
              <a:t>Price = $91</a:t>
            </a:r>
            <a:r>
              <a:rPr lang="en-US" sz="4400" b="1">
                <a:solidFill>
                  <a:srgbClr val="FF5A5F"/>
                </a:solidFill>
                <a:ea typeface="+mn-lt"/>
                <a:cs typeface="+mn-lt"/>
              </a:rPr>
              <a:t> </a:t>
            </a:r>
            <a:r>
              <a:rPr lang="en-US">
                <a:latin typeface="Calibri"/>
              </a:rPr>
              <a:t> </a:t>
            </a:r>
            <a:endParaRPr lang="en-US"/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499A1170-D67E-826E-39EB-42FA9C77A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354" y="2237257"/>
            <a:ext cx="9589476" cy="21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17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4B692-085D-9BD8-ADBC-732E3144E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9" name="Content Placeholder 8198" descr="Fuel with solid fill">
            <a:extLst>
              <a:ext uri="{FF2B5EF4-FFF2-40B4-BE49-F238E27FC236}">
                <a16:creationId xmlns:a16="http://schemas.microsoft.com/office/drawing/2014/main" id="{2BEF2918-4365-3851-44D5-369FB0ADC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1925606"/>
            <a:ext cx="914400" cy="914400"/>
          </a:xfrm>
        </p:spPr>
      </p:pic>
      <p:pic>
        <p:nvPicPr>
          <p:cNvPr id="5" name="Picture Placeholder 3">
            <a:extLst>
              <a:ext uri="{FF2B5EF4-FFF2-40B4-BE49-F238E27FC236}">
                <a16:creationId xmlns:a16="http://schemas.microsoft.com/office/drawing/2014/main" id="{DA9387A8-7552-6F03-78C4-DF4EC64E63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98F761-EE21-0C52-1C5F-B6CAD7A74B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5A5F">
              <a:alpha val="86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3EB099-EECC-1FFB-2691-427F495F3F9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277362" y="97420"/>
            <a:ext cx="724770" cy="801398"/>
          </a:xfrm>
          <a:prstGeom prst="rect">
            <a:avLst/>
          </a:prstGeom>
        </p:spPr>
      </p:pic>
      <p:sp>
        <p:nvSpPr>
          <p:cNvPr id="25" name="Freeform: Shape 49">
            <a:extLst>
              <a:ext uri="{FF2B5EF4-FFF2-40B4-BE49-F238E27FC236}">
                <a16:creationId xmlns:a16="http://schemas.microsoft.com/office/drawing/2014/main" id="{20D9DC9D-ADC9-CE9D-D6E6-E8F429A5E09B}"/>
              </a:ext>
            </a:extLst>
          </p:cNvPr>
          <p:cNvSpPr/>
          <p:nvPr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50">
            <a:extLst>
              <a:ext uri="{FF2B5EF4-FFF2-40B4-BE49-F238E27FC236}">
                <a16:creationId xmlns:a16="http://schemas.microsoft.com/office/drawing/2014/main" id="{85AC20EC-F9A4-5017-E5A8-DB75700FB3A6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8">
            <a:extLst>
              <a:ext uri="{FF2B5EF4-FFF2-40B4-BE49-F238E27FC236}">
                <a16:creationId xmlns:a16="http://schemas.microsoft.com/office/drawing/2014/main" id="{8522CD8B-95BF-363F-B1D3-B25915B8AE9E}"/>
              </a:ext>
            </a:extLst>
          </p:cNvPr>
          <p:cNvSpPr txBox="1">
            <a:spLocks/>
          </p:cNvSpPr>
          <p:nvPr/>
        </p:nvSpPr>
        <p:spPr>
          <a:xfrm>
            <a:off x="3742485" y="1187368"/>
            <a:ext cx="4874329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23" name="Rectangle: Rounded Corners 7">
            <a:extLst>
              <a:ext uri="{FF2B5EF4-FFF2-40B4-BE49-F238E27FC236}">
                <a16:creationId xmlns:a16="http://schemas.microsoft.com/office/drawing/2014/main" id="{B25A4FE0-6CCC-8913-9AD7-199BDB614D15}"/>
              </a:ext>
            </a:extLst>
          </p:cNvPr>
          <p:cNvSpPr/>
          <p:nvPr/>
        </p:nvSpPr>
        <p:spPr>
          <a:xfrm>
            <a:off x="1885361" y="2614266"/>
            <a:ext cx="8250052" cy="1628150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2700000" sx="97000" sy="97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4F33924-9E16-2522-AABD-D76068C6F5F2}"/>
              </a:ext>
            </a:extLst>
          </p:cNvPr>
          <p:cNvSpPr/>
          <p:nvPr/>
        </p:nvSpPr>
        <p:spPr>
          <a:xfrm>
            <a:off x="2540681" y="2881564"/>
            <a:ext cx="6748272" cy="107721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/>
              <a:t>Thank You,</a:t>
            </a:r>
          </a:p>
          <a:p>
            <a:pPr algn="ctr"/>
            <a:r>
              <a:rPr lang="en-US" sz="3200">
                <a:cs typeface="Calibri"/>
              </a:rPr>
              <a:t>Questions?</a:t>
            </a:r>
          </a:p>
        </p:txBody>
      </p:sp>
      <p:sp>
        <p:nvSpPr>
          <p:cNvPr id="4" name="Freeform: Shape 19">
            <a:extLst>
              <a:ext uri="{FF2B5EF4-FFF2-40B4-BE49-F238E27FC236}">
                <a16:creationId xmlns:a16="http://schemas.microsoft.com/office/drawing/2014/main" id="{35DCB665-F8F7-771A-D03B-60B98E00AC1A}"/>
              </a:ext>
            </a:extLst>
          </p:cNvPr>
          <p:cNvSpPr/>
          <p:nvPr/>
        </p:nvSpPr>
        <p:spPr>
          <a:xfrm>
            <a:off x="2242861" y="2780748"/>
            <a:ext cx="392153" cy="315225"/>
          </a:xfrm>
          <a:custGeom>
            <a:avLst/>
            <a:gdLst/>
            <a:ahLst/>
            <a:cxnLst/>
            <a:rect l="l" t="t" r="r" b="b"/>
            <a:pathLst>
              <a:path w="152699" h="114793">
                <a:moveTo>
                  <a:pt x="137991" y="0"/>
                </a:moveTo>
                <a:cubicBezTo>
                  <a:pt x="141458" y="0"/>
                  <a:pt x="144258" y="133"/>
                  <a:pt x="146391" y="400"/>
                </a:cubicBezTo>
                <a:cubicBezTo>
                  <a:pt x="148524" y="667"/>
                  <a:pt x="150091" y="1167"/>
                  <a:pt x="151091" y="1900"/>
                </a:cubicBezTo>
                <a:cubicBezTo>
                  <a:pt x="152091" y="2633"/>
                  <a:pt x="152624" y="3533"/>
                  <a:pt x="152690" y="4600"/>
                </a:cubicBezTo>
                <a:cubicBezTo>
                  <a:pt x="152757" y="5666"/>
                  <a:pt x="152457" y="6933"/>
                  <a:pt x="151791" y="8400"/>
                </a:cubicBezTo>
                <a:lnTo>
                  <a:pt x="128392" y="62996"/>
                </a:lnTo>
                <a:lnTo>
                  <a:pt x="128392" y="93994"/>
                </a:lnTo>
                <a:cubicBezTo>
                  <a:pt x="128392" y="98527"/>
                  <a:pt x="127892" y="102161"/>
                  <a:pt x="126892" y="104894"/>
                </a:cubicBezTo>
                <a:cubicBezTo>
                  <a:pt x="125892" y="107627"/>
                  <a:pt x="124359" y="109727"/>
                  <a:pt x="122292" y="111193"/>
                </a:cubicBezTo>
                <a:cubicBezTo>
                  <a:pt x="120226" y="112660"/>
                  <a:pt x="117559" y="113627"/>
                  <a:pt x="114293" y="114093"/>
                </a:cubicBezTo>
                <a:cubicBezTo>
                  <a:pt x="111026" y="114560"/>
                  <a:pt x="107260" y="114793"/>
                  <a:pt x="102993" y="114793"/>
                </a:cubicBezTo>
                <a:cubicBezTo>
                  <a:pt x="98594" y="114793"/>
                  <a:pt x="94861" y="114560"/>
                  <a:pt x="91794" y="114093"/>
                </a:cubicBezTo>
                <a:cubicBezTo>
                  <a:pt x="88728" y="113627"/>
                  <a:pt x="86195" y="112660"/>
                  <a:pt x="84195" y="111193"/>
                </a:cubicBezTo>
                <a:cubicBezTo>
                  <a:pt x="82195" y="109727"/>
                  <a:pt x="80762" y="107627"/>
                  <a:pt x="79895" y="104894"/>
                </a:cubicBezTo>
                <a:cubicBezTo>
                  <a:pt x="79028" y="102161"/>
                  <a:pt x="78595" y="98527"/>
                  <a:pt x="78595" y="93994"/>
                </a:cubicBezTo>
                <a:cubicBezTo>
                  <a:pt x="78595" y="88928"/>
                  <a:pt x="78828" y="84262"/>
                  <a:pt x="79295" y="79995"/>
                </a:cubicBezTo>
                <a:cubicBezTo>
                  <a:pt x="79762" y="75729"/>
                  <a:pt x="80528" y="71662"/>
                  <a:pt x="81595" y="67796"/>
                </a:cubicBezTo>
                <a:cubicBezTo>
                  <a:pt x="82661" y="63930"/>
                  <a:pt x="84095" y="60196"/>
                  <a:pt x="85895" y="56597"/>
                </a:cubicBezTo>
                <a:cubicBezTo>
                  <a:pt x="87694" y="52997"/>
                  <a:pt x="89861" y="49330"/>
                  <a:pt x="92394" y="45597"/>
                </a:cubicBezTo>
                <a:lnTo>
                  <a:pt x="117793" y="7400"/>
                </a:lnTo>
                <a:cubicBezTo>
                  <a:pt x="118726" y="6066"/>
                  <a:pt x="119692" y="4933"/>
                  <a:pt x="120692" y="4000"/>
                </a:cubicBezTo>
                <a:cubicBezTo>
                  <a:pt x="121692" y="3067"/>
                  <a:pt x="122959" y="2300"/>
                  <a:pt x="124492" y="1700"/>
                </a:cubicBezTo>
                <a:cubicBezTo>
                  <a:pt x="126025" y="1100"/>
                  <a:pt x="127859" y="667"/>
                  <a:pt x="129992" y="400"/>
                </a:cubicBezTo>
                <a:cubicBezTo>
                  <a:pt x="132125" y="133"/>
                  <a:pt x="134792" y="0"/>
                  <a:pt x="137991" y="0"/>
                </a:cubicBezTo>
                <a:close/>
                <a:moveTo>
                  <a:pt x="59396" y="0"/>
                </a:moveTo>
                <a:cubicBezTo>
                  <a:pt x="62863" y="0"/>
                  <a:pt x="65662" y="133"/>
                  <a:pt x="67796" y="400"/>
                </a:cubicBezTo>
                <a:cubicBezTo>
                  <a:pt x="69929" y="667"/>
                  <a:pt x="71529" y="1167"/>
                  <a:pt x="72595" y="1900"/>
                </a:cubicBezTo>
                <a:cubicBezTo>
                  <a:pt x="73662" y="2633"/>
                  <a:pt x="74195" y="3533"/>
                  <a:pt x="74195" y="4600"/>
                </a:cubicBezTo>
                <a:cubicBezTo>
                  <a:pt x="74195" y="5666"/>
                  <a:pt x="73929" y="6933"/>
                  <a:pt x="73395" y="8400"/>
                </a:cubicBezTo>
                <a:lnTo>
                  <a:pt x="49797" y="62996"/>
                </a:lnTo>
                <a:lnTo>
                  <a:pt x="49797" y="93994"/>
                </a:lnTo>
                <a:cubicBezTo>
                  <a:pt x="49797" y="98527"/>
                  <a:pt x="49297" y="102161"/>
                  <a:pt x="48297" y="104894"/>
                </a:cubicBezTo>
                <a:cubicBezTo>
                  <a:pt x="47297" y="107627"/>
                  <a:pt x="45764" y="109727"/>
                  <a:pt x="43697" y="111193"/>
                </a:cubicBezTo>
                <a:cubicBezTo>
                  <a:pt x="41631" y="112660"/>
                  <a:pt x="38997" y="113627"/>
                  <a:pt x="35798" y="114093"/>
                </a:cubicBezTo>
                <a:cubicBezTo>
                  <a:pt x="32598" y="114560"/>
                  <a:pt x="28798" y="114793"/>
                  <a:pt x="24398" y="114793"/>
                </a:cubicBezTo>
                <a:cubicBezTo>
                  <a:pt x="19999" y="114793"/>
                  <a:pt x="16265" y="114560"/>
                  <a:pt x="13199" y="114093"/>
                </a:cubicBezTo>
                <a:cubicBezTo>
                  <a:pt x="10132" y="113627"/>
                  <a:pt x="7633" y="112660"/>
                  <a:pt x="5699" y="111193"/>
                </a:cubicBezTo>
                <a:cubicBezTo>
                  <a:pt x="3766" y="109727"/>
                  <a:pt x="2333" y="107627"/>
                  <a:pt x="1400" y="104894"/>
                </a:cubicBezTo>
                <a:cubicBezTo>
                  <a:pt x="466" y="102161"/>
                  <a:pt x="0" y="98527"/>
                  <a:pt x="0" y="93994"/>
                </a:cubicBezTo>
                <a:cubicBezTo>
                  <a:pt x="0" y="88928"/>
                  <a:pt x="233" y="84262"/>
                  <a:pt x="700" y="79995"/>
                </a:cubicBezTo>
                <a:cubicBezTo>
                  <a:pt x="1166" y="75729"/>
                  <a:pt x="1933" y="71662"/>
                  <a:pt x="3000" y="67796"/>
                </a:cubicBezTo>
                <a:cubicBezTo>
                  <a:pt x="4066" y="63930"/>
                  <a:pt x="5499" y="60196"/>
                  <a:pt x="7299" y="56597"/>
                </a:cubicBezTo>
                <a:cubicBezTo>
                  <a:pt x="9099" y="52997"/>
                  <a:pt x="11266" y="49330"/>
                  <a:pt x="13799" y="45597"/>
                </a:cubicBezTo>
                <a:lnTo>
                  <a:pt x="39397" y="7400"/>
                </a:lnTo>
                <a:cubicBezTo>
                  <a:pt x="40331" y="6066"/>
                  <a:pt x="41297" y="4933"/>
                  <a:pt x="42297" y="4000"/>
                </a:cubicBezTo>
                <a:cubicBezTo>
                  <a:pt x="43297" y="3067"/>
                  <a:pt x="44564" y="2300"/>
                  <a:pt x="46097" y="1700"/>
                </a:cubicBezTo>
                <a:cubicBezTo>
                  <a:pt x="47630" y="1100"/>
                  <a:pt x="49463" y="667"/>
                  <a:pt x="51597" y="400"/>
                </a:cubicBezTo>
                <a:cubicBezTo>
                  <a:pt x="53730" y="133"/>
                  <a:pt x="56330" y="0"/>
                  <a:pt x="59396" y="0"/>
                </a:cubicBezTo>
                <a:close/>
              </a:path>
            </a:pathLst>
          </a:cu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CB207F7D-325D-0E41-7DB0-C7192AE7485F}"/>
              </a:ext>
            </a:extLst>
          </p:cNvPr>
          <p:cNvSpPr/>
          <p:nvPr/>
        </p:nvSpPr>
        <p:spPr>
          <a:xfrm rot="10800000">
            <a:off x="9241787" y="3300044"/>
            <a:ext cx="392153" cy="315225"/>
          </a:xfrm>
          <a:custGeom>
            <a:avLst/>
            <a:gdLst/>
            <a:ahLst/>
            <a:cxnLst/>
            <a:rect l="l" t="t" r="r" b="b"/>
            <a:pathLst>
              <a:path w="152699" h="114793">
                <a:moveTo>
                  <a:pt x="137991" y="0"/>
                </a:moveTo>
                <a:cubicBezTo>
                  <a:pt x="141458" y="0"/>
                  <a:pt x="144258" y="133"/>
                  <a:pt x="146391" y="400"/>
                </a:cubicBezTo>
                <a:cubicBezTo>
                  <a:pt x="148524" y="667"/>
                  <a:pt x="150091" y="1167"/>
                  <a:pt x="151091" y="1900"/>
                </a:cubicBezTo>
                <a:cubicBezTo>
                  <a:pt x="152091" y="2633"/>
                  <a:pt x="152624" y="3533"/>
                  <a:pt x="152690" y="4600"/>
                </a:cubicBezTo>
                <a:cubicBezTo>
                  <a:pt x="152757" y="5666"/>
                  <a:pt x="152457" y="6933"/>
                  <a:pt x="151791" y="8400"/>
                </a:cubicBezTo>
                <a:lnTo>
                  <a:pt x="128392" y="62996"/>
                </a:lnTo>
                <a:lnTo>
                  <a:pt x="128392" y="93994"/>
                </a:lnTo>
                <a:cubicBezTo>
                  <a:pt x="128392" y="98527"/>
                  <a:pt x="127892" y="102161"/>
                  <a:pt x="126892" y="104894"/>
                </a:cubicBezTo>
                <a:cubicBezTo>
                  <a:pt x="125892" y="107627"/>
                  <a:pt x="124359" y="109727"/>
                  <a:pt x="122292" y="111193"/>
                </a:cubicBezTo>
                <a:cubicBezTo>
                  <a:pt x="120226" y="112660"/>
                  <a:pt x="117559" y="113627"/>
                  <a:pt x="114293" y="114093"/>
                </a:cubicBezTo>
                <a:cubicBezTo>
                  <a:pt x="111026" y="114560"/>
                  <a:pt x="107260" y="114793"/>
                  <a:pt x="102993" y="114793"/>
                </a:cubicBezTo>
                <a:cubicBezTo>
                  <a:pt x="98594" y="114793"/>
                  <a:pt x="94861" y="114560"/>
                  <a:pt x="91794" y="114093"/>
                </a:cubicBezTo>
                <a:cubicBezTo>
                  <a:pt x="88728" y="113627"/>
                  <a:pt x="86195" y="112660"/>
                  <a:pt x="84195" y="111193"/>
                </a:cubicBezTo>
                <a:cubicBezTo>
                  <a:pt x="82195" y="109727"/>
                  <a:pt x="80762" y="107627"/>
                  <a:pt x="79895" y="104894"/>
                </a:cubicBezTo>
                <a:cubicBezTo>
                  <a:pt x="79028" y="102161"/>
                  <a:pt x="78595" y="98527"/>
                  <a:pt x="78595" y="93994"/>
                </a:cubicBezTo>
                <a:cubicBezTo>
                  <a:pt x="78595" y="88928"/>
                  <a:pt x="78828" y="84262"/>
                  <a:pt x="79295" y="79995"/>
                </a:cubicBezTo>
                <a:cubicBezTo>
                  <a:pt x="79762" y="75729"/>
                  <a:pt x="80528" y="71662"/>
                  <a:pt x="81595" y="67796"/>
                </a:cubicBezTo>
                <a:cubicBezTo>
                  <a:pt x="82661" y="63930"/>
                  <a:pt x="84095" y="60196"/>
                  <a:pt x="85895" y="56597"/>
                </a:cubicBezTo>
                <a:cubicBezTo>
                  <a:pt x="87694" y="52997"/>
                  <a:pt x="89861" y="49330"/>
                  <a:pt x="92394" y="45597"/>
                </a:cubicBezTo>
                <a:lnTo>
                  <a:pt x="117793" y="7400"/>
                </a:lnTo>
                <a:cubicBezTo>
                  <a:pt x="118726" y="6066"/>
                  <a:pt x="119692" y="4933"/>
                  <a:pt x="120692" y="4000"/>
                </a:cubicBezTo>
                <a:cubicBezTo>
                  <a:pt x="121692" y="3067"/>
                  <a:pt x="122959" y="2300"/>
                  <a:pt x="124492" y="1700"/>
                </a:cubicBezTo>
                <a:cubicBezTo>
                  <a:pt x="126025" y="1100"/>
                  <a:pt x="127859" y="667"/>
                  <a:pt x="129992" y="400"/>
                </a:cubicBezTo>
                <a:cubicBezTo>
                  <a:pt x="132125" y="133"/>
                  <a:pt x="134792" y="0"/>
                  <a:pt x="137991" y="0"/>
                </a:cubicBezTo>
                <a:close/>
                <a:moveTo>
                  <a:pt x="59396" y="0"/>
                </a:moveTo>
                <a:cubicBezTo>
                  <a:pt x="62863" y="0"/>
                  <a:pt x="65662" y="133"/>
                  <a:pt x="67796" y="400"/>
                </a:cubicBezTo>
                <a:cubicBezTo>
                  <a:pt x="69929" y="667"/>
                  <a:pt x="71529" y="1167"/>
                  <a:pt x="72595" y="1900"/>
                </a:cubicBezTo>
                <a:cubicBezTo>
                  <a:pt x="73662" y="2633"/>
                  <a:pt x="74195" y="3533"/>
                  <a:pt x="74195" y="4600"/>
                </a:cubicBezTo>
                <a:cubicBezTo>
                  <a:pt x="74195" y="5666"/>
                  <a:pt x="73929" y="6933"/>
                  <a:pt x="73395" y="8400"/>
                </a:cubicBezTo>
                <a:lnTo>
                  <a:pt x="49797" y="62996"/>
                </a:lnTo>
                <a:lnTo>
                  <a:pt x="49797" y="93994"/>
                </a:lnTo>
                <a:cubicBezTo>
                  <a:pt x="49797" y="98527"/>
                  <a:pt x="49297" y="102161"/>
                  <a:pt x="48297" y="104894"/>
                </a:cubicBezTo>
                <a:cubicBezTo>
                  <a:pt x="47297" y="107627"/>
                  <a:pt x="45764" y="109727"/>
                  <a:pt x="43697" y="111193"/>
                </a:cubicBezTo>
                <a:cubicBezTo>
                  <a:pt x="41631" y="112660"/>
                  <a:pt x="38997" y="113627"/>
                  <a:pt x="35798" y="114093"/>
                </a:cubicBezTo>
                <a:cubicBezTo>
                  <a:pt x="32598" y="114560"/>
                  <a:pt x="28798" y="114793"/>
                  <a:pt x="24398" y="114793"/>
                </a:cubicBezTo>
                <a:cubicBezTo>
                  <a:pt x="19999" y="114793"/>
                  <a:pt x="16265" y="114560"/>
                  <a:pt x="13199" y="114093"/>
                </a:cubicBezTo>
                <a:cubicBezTo>
                  <a:pt x="10132" y="113627"/>
                  <a:pt x="7633" y="112660"/>
                  <a:pt x="5699" y="111193"/>
                </a:cubicBezTo>
                <a:cubicBezTo>
                  <a:pt x="3766" y="109727"/>
                  <a:pt x="2333" y="107627"/>
                  <a:pt x="1400" y="104894"/>
                </a:cubicBezTo>
                <a:cubicBezTo>
                  <a:pt x="466" y="102161"/>
                  <a:pt x="0" y="98527"/>
                  <a:pt x="0" y="93994"/>
                </a:cubicBezTo>
                <a:cubicBezTo>
                  <a:pt x="0" y="88928"/>
                  <a:pt x="233" y="84262"/>
                  <a:pt x="700" y="79995"/>
                </a:cubicBezTo>
                <a:cubicBezTo>
                  <a:pt x="1166" y="75729"/>
                  <a:pt x="1933" y="71662"/>
                  <a:pt x="3000" y="67796"/>
                </a:cubicBezTo>
                <a:cubicBezTo>
                  <a:pt x="4066" y="63930"/>
                  <a:pt x="5499" y="60196"/>
                  <a:pt x="7299" y="56597"/>
                </a:cubicBezTo>
                <a:cubicBezTo>
                  <a:pt x="9099" y="52997"/>
                  <a:pt x="11266" y="49330"/>
                  <a:pt x="13799" y="45597"/>
                </a:cubicBezTo>
                <a:lnTo>
                  <a:pt x="39397" y="7400"/>
                </a:lnTo>
                <a:cubicBezTo>
                  <a:pt x="40331" y="6066"/>
                  <a:pt x="41297" y="4933"/>
                  <a:pt x="42297" y="4000"/>
                </a:cubicBezTo>
                <a:cubicBezTo>
                  <a:pt x="43297" y="3067"/>
                  <a:pt x="44564" y="2300"/>
                  <a:pt x="46097" y="1700"/>
                </a:cubicBezTo>
                <a:cubicBezTo>
                  <a:pt x="47630" y="1100"/>
                  <a:pt x="49463" y="667"/>
                  <a:pt x="51597" y="400"/>
                </a:cubicBezTo>
                <a:cubicBezTo>
                  <a:pt x="53730" y="133"/>
                  <a:pt x="56330" y="0"/>
                  <a:pt x="59396" y="0"/>
                </a:cubicBezTo>
                <a:close/>
              </a:path>
            </a:pathLst>
          </a:cu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807839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4B692-085D-9BD8-ADBC-732E3144E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72010-B8AB-8E77-1BAF-F48435D9D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3EB099-EECC-1FFB-2691-427F495F3F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277362" y="97420"/>
            <a:ext cx="724770" cy="801398"/>
          </a:xfrm>
          <a:prstGeom prst="rect">
            <a:avLst/>
          </a:prstGeom>
        </p:spPr>
      </p:pic>
      <p:sp>
        <p:nvSpPr>
          <p:cNvPr id="25" name="Freeform: Shape 49">
            <a:extLst>
              <a:ext uri="{FF2B5EF4-FFF2-40B4-BE49-F238E27FC236}">
                <a16:creationId xmlns:a16="http://schemas.microsoft.com/office/drawing/2014/main" id="{20D9DC9D-ADC9-CE9D-D6E6-E8F429A5E09B}"/>
              </a:ext>
            </a:extLst>
          </p:cNvPr>
          <p:cNvSpPr/>
          <p:nvPr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50">
            <a:extLst>
              <a:ext uri="{FF2B5EF4-FFF2-40B4-BE49-F238E27FC236}">
                <a16:creationId xmlns:a16="http://schemas.microsoft.com/office/drawing/2014/main" id="{85AC20EC-F9A4-5017-E5A8-DB75700FB3A6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5FF830-AC42-C5F7-A3EE-E54DD9354573}"/>
              </a:ext>
            </a:extLst>
          </p:cNvPr>
          <p:cNvGrpSpPr/>
          <p:nvPr/>
        </p:nvGrpSpPr>
        <p:grpSpPr>
          <a:xfrm>
            <a:off x="237752" y="1246290"/>
            <a:ext cx="11105442" cy="3910009"/>
            <a:chOff x="237753" y="533289"/>
            <a:chExt cx="11105442" cy="391000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9E9F0C0-6B6C-12C4-52A1-399E6574CE75}"/>
                </a:ext>
              </a:extLst>
            </p:cNvPr>
            <p:cNvGrpSpPr/>
            <p:nvPr/>
          </p:nvGrpSpPr>
          <p:grpSpPr>
            <a:xfrm>
              <a:off x="237753" y="1678675"/>
              <a:ext cx="11105442" cy="2764623"/>
              <a:chOff x="417462" y="1463969"/>
              <a:chExt cx="11105442" cy="2764623"/>
            </a:xfrm>
          </p:grpSpPr>
          <p:sp>
            <p:nvSpPr>
              <p:cNvPr id="10" name="Rectangle: Rounded Corners 1">
                <a:extLst>
                  <a:ext uri="{FF2B5EF4-FFF2-40B4-BE49-F238E27FC236}">
                    <a16:creationId xmlns:a16="http://schemas.microsoft.com/office/drawing/2014/main" id="{11E343D9-B175-283F-66F2-5E2965494042}"/>
                  </a:ext>
                </a:extLst>
              </p:cNvPr>
              <p:cNvSpPr/>
              <p:nvPr/>
            </p:nvSpPr>
            <p:spPr>
              <a:xfrm>
                <a:off x="417462" y="1485392"/>
                <a:ext cx="2011680" cy="2743200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/>
              </a:p>
            </p:txBody>
          </p:sp>
          <p:sp>
            <p:nvSpPr>
              <p:cNvPr id="11" name="Rectangle: Rounded Corners 39">
                <a:extLst>
                  <a:ext uri="{FF2B5EF4-FFF2-40B4-BE49-F238E27FC236}">
                    <a16:creationId xmlns:a16="http://schemas.microsoft.com/office/drawing/2014/main" id="{D3B54382-5B8F-FF1C-33C3-6E017A55850D}"/>
                  </a:ext>
                </a:extLst>
              </p:cNvPr>
              <p:cNvSpPr/>
              <p:nvPr/>
            </p:nvSpPr>
            <p:spPr>
              <a:xfrm>
                <a:off x="2741597" y="1485392"/>
                <a:ext cx="2011680" cy="2743200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/>
              </a:p>
            </p:txBody>
          </p:sp>
          <p:sp>
            <p:nvSpPr>
              <p:cNvPr id="12" name="Rectangle: Rounded Corners 48">
                <a:extLst>
                  <a:ext uri="{FF2B5EF4-FFF2-40B4-BE49-F238E27FC236}">
                    <a16:creationId xmlns:a16="http://schemas.microsoft.com/office/drawing/2014/main" id="{6EC87D28-CF18-6915-ADAB-CE3B5C42C6BF}"/>
                  </a:ext>
                </a:extLst>
              </p:cNvPr>
              <p:cNvSpPr/>
              <p:nvPr/>
            </p:nvSpPr>
            <p:spPr>
              <a:xfrm>
                <a:off x="5127494" y="1485392"/>
                <a:ext cx="2011680" cy="2743200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/>
              </a:p>
            </p:txBody>
          </p:sp>
          <p:sp>
            <p:nvSpPr>
              <p:cNvPr id="13" name="Rectangle: Rounded Corners 71">
                <a:extLst>
                  <a:ext uri="{FF2B5EF4-FFF2-40B4-BE49-F238E27FC236}">
                    <a16:creationId xmlns:a16="http://schemas.microsoft.com/office/drawing/2014/main" id="{FECBC619-DB2A-6AFB-6771-002585E7CE10}"/>
                  </a:ext>
                </a:extLst>
              </p:cNvPr>
              <p:cNvSpPr/>
              <p:nvPr/>
            </p:nvSpPr>
            <p:spPr>
              <a:xfrm>
                <a:off x="7443640" y="1463969"/>
                <a:ext cx="2011680" cy="2743200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2E3C30A7-DC90-C150-6E7C-E6EE2C623B35}"/>
                  </a:ext>
                </a:extLst>
              </p:cNvPr>
              <p:cNvGrpSpPr/>
              <p:nvPr/>
            </p:nvGrpSpPr>
            <p:grpSpPr>
              <a:xfrm>
                <a:off x="803831" y="3095993"/>
                <a:ext cx="10719073" cy="998045"/>
                <a:chOff x="803831" y="3039703"/>
                <a:chExt cx="10719073" cy="998045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7BFF7EF7-26D1-D460-C581-D1232C4A2ADC}"/>
                    </a:ext>
                  </a:extLst>
                </p:cNvPr>
                <p:cNvSpPr/>
                <p:nvPr/>
              </p:nvSpPr>
              <p:spPr>
                <a:xfrm>
                  <a:off x="803831" y="3329862"/>
                  <a:ext cx="1204176" cy="707886"/>
                </a:xfrm>
                <a:prstGeom prst="rect">
                  <a:avLst/>
                </a:prstGeom>
              </p:spPr>
              <p:txBody>
                <a:bodyPr wrap="none" lIns="91440" tIns="45720" rIns="91440" bIns="45720" anchor="t">
                  <a:spAutoFit/>
                </a:bodyPr>
                <a:lstStyle/>
                <a:p>
                  <a:pPr algn="ctr"/>
                  <a:r>
                    <a:rPr lang="en-US" sz="2000" b="1">
                      <a:solidFill>
                        <a:schemeClr val="accent1"/>
                      </a:solidFill>
                    </a:rPr>
                    <a:t>Dan Zhou</a:t>
                  </a:r>
                </a:p>
                <a:p>
                  <a:pPr algn="ctr"/>
                  <a:endParaRPr lang="en-US" sz="2000" b="1">
                    <a:solidFill>
                      <a:schemeClr val="accent1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0ED4704-3C99-A999-2784-1C025CEFA920}"/>
                    </a:ext>
                  </a:extLst>
                </p:cNvPr>
                <p:cNvSpPr/>
                <p:nvPr/>
              </p:nvSpPr>
              <p:spPr>
                <a:xfrm>
                  <a:off x="3089349" y="3329862"/>
                  <a:ext cx="139672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000" b="1" err="1">
                      <a:solidFill>
                        <a:schemeClr val="accent1"/>
                      </a:solidFill>
                    </a:rPr>
                    <a:t>Urvi</a:t>
                  </a:r>
                  <a:r>
                    <a:rPr lang="en-US" sz="2000" b="1">
                      <a:solidFill>
                        <a:schemeClr val="accent1"/>
                      </a:solidFill>
                    </a:rPr>
                    <a:t> Vaidya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BB0548E-73DF-F98D-2A41-2CEB18845407}"/>
                    </a:ext>
                  </a:extLst>
                </p:cNvPr>
                <p:cNvSpPr/>
                <p:nvPr/>
              </p:nvSpPr>
              <p:spPr>
                <a:xfrm>
                  <a:off x="5363132" y="3328972"/>
                  <a:ext cx="155004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000" b="1">
                      <a:solidFill>
                        <a:schemeClr val="accent1"/>
                      </a:solidFill>
                    </a:rPr>
                    <a:t>Sem </a:t>
                  </a:r>
                  <a:r>
                    <a:rPr lang="en-US" sz="2000" b="1" err="1">
                      <a:solidFill>
                        <a:schemeClr val="accent1"/>
                      </a:solidFill>
                    </a:rPr>
                    <a:t>Leontev</a:t>
                  </a:r>
                  <a:endParaRPr lang="en-US" sz="2000" b="1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696DE3F6-EBA9-A088-0EEA-9FCF09826898}"/>
                    </a:ext>
                  </a:extLst>
                </p:cNvPr>
                <p:cNvGrpSpPr/>
                <p:nvPr/>
              </p:nvGrpSpPr>
              <p:grpSpPr>
                <a:xfrm>
                  <a:off x="9706141" y="3039703"/>
                  <a:ext cx="1816763" cy="689379"/>
                  <a:chOff x="4332779" y="4270454"/>
                  <a:chExt cx="1816763" cy="689379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384EEA46-F0B9-0D53-E0A5-31A2CA76B519}"/>
                      </a:ext>
                    </a:extLst>
                  </p:cNvPr>
                  <p:cNvSpPr/>
                  <p:nvPr/>
                </p:nvSpPr>
                <p:spPr>
                  <a:xfrm>
                    <a:off x="4339310" y="4270454"/>
                    <a:ext cx="1803699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2000" b="1">
                        <a:solidFill>
                          <a:schemeClr val="accent1"/>
                        </a:solidFill>
                      </a:rPr>
                      <a:t>Michael Seibel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4B66FECE-ED62-D848-E2C7-F80BF51CD68C}"/>
                      </a:ext>
                    </a:extLst>
                  </p:cNvPr>
                  <p:cNvSpPr/>
                  <p:nvPr/>
                </p:nvSpPr>
                <p:spPr>
                  <a:xfrm>
                    <a:off x="4332779" y="4621279"/>
                    <a:ext cx="1816763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Advisors</a:t>
                    </a:r>
                  </a:p>
                </p:txBody>
              </p:sp>
            </p:grpSp>
          </p:grp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8728C1-6EE4-3C35-24A2-57137E1C7121}"/>
                </a:ext>
              </a:extLst>
            </p:cNvPr>
            <p:cNvSpPr/>
            <p:nvPr/>
          </p:nvSpPr>
          <p:spPr>
            <a:xfrm>
              <a:off x="2952207" y="533289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4400" b="1">
                <a:solidFill>
                  <a:schemeClr val="accent1"/>
                </a:solidFill>
              </a:endParaRPr>
            </a:p>
          </p:txBody>
        </p:sp>
      </p:grpSp>
      <p:sp>
        <p:nvSpPr>
          <p:cNvPr id="40" name="Title 8">
            <a:extLst>
              <a:ext uri="{FF2B5EF4-FFF2-40B4-BE49-F238E27FC236}">
                <a16:creationId xmlns:a16="http://schemas.microsoft.com/office/drawing/2014/main" id="{8522CD8B-95BF-363F-B1D3-B25915B8AE9E}"/>
              </a:ext>
            </a:extLst>
          </p:cNvPr>
          <p:cNvSpPr txBox="1">
            <a:spLocks/>
          </p:cNvSpPr>
          <p:nvPr/>
        </p:nvSpPr>
        <p:spPr>
          <a:xfrm>
            <a:off x="4721732" y="901433"/>
            <a:ext cx="2686601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</a:rPr>
              <a:t>Our Team</a:t>
            </a:r>
          </a:p>
        </p:txBody>
      </p:sp>
      <p:sp>
        <p:nvSpPr>
          <p:cNvPr id="43" name="Rectangle: Rounded Corners 71">
            <a:extLst>
              <a:ext uri="{FF2B5EF4-FFF2-40B4-BE49-F238E27FC236}">
                <a16:creationId xmlns:a16="http://schemas.microsoft.com/office/drawing/2014/main" id="{43A864FF-FF4C-FD17-F318-573522485E11}"/>
              </a:ext>
            </a:extLst>
          </p:cNvPr>
          <p:cNvSpPr/>
          <p:nvPr/>
        </p:nvSpPr>
        <p:spPr>
          <a:xfrm>
            <a:off x="9625196" y="2387242"/>
            <a:ext cx="2011680" cy="2743200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900E9AC-43C5-826F-9452-F1B9F1190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19" y="2568298"/>
            <a:ext cx="1591056" cy="15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C330273-900E-38F8-8839-EC9DA2E11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172" y="2579163"/>
            <a:ext cx="1591056" cy="15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121F2EAD-DBFE-150C-64B8-8A041F80A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308" y="2579163"/>
            <a:ext cx="1591056" cy="15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55725384-3CBD-7639-107D-7041F4785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466" y="2568298"/>
            <a:ext cx="1591056" cy="15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6C32ED6E-794A-144A-16F4-22C74AC5D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285" y="2579163"/>
            <a:ext cx="1594367" cy="159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BC7BE89-2D2E-4F4A-C4E3-09AC0EA7B3A0}"/>
              </a:ext>
            </a:extLst>
          </p:cNvPr>
          <p:cNvSpPr/>
          <p:nvPr/>
        </p:nvSpPr>
        <p:spPr>
          <a:xfrm>
            <a:off x="7749079" y="4312969"/>
            <a:ext cx="10086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</a:rPr>
              <a:t>Soo Lee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8F85308-3323-AE20-6C50-A5BEE198616C}"/>
              </a:ext>
            </a:extLst>
          </p:cNvPr>
          <p:cNvSpPr/>
          <p:nvPr/>
        </p:nvSpPr>
        <p:spPr>
          <a:xfrm>
            <a:off x="9785744" y="4312969"/>
            <a:ext cx="17466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</a:rPr>
              <a:t>Nishant </a:t>
            </a:r>
            <a:r>
              <a:rPr lang="en-US" sz="2000" b="1" err="1">
                <a:solidFill>
                  <a:schemeClr val="accent1"/>
                </a:solidFill>
              </a:rPr>
              <a:t>Parate</a:t>
            </a:r>
            <a:endParaRPr lang="en-US" sz="2000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111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4B692-085D-9BD8-ADBC-732E3144E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9" name="Content Placeholder 8198" descr="Fuel with solid fill">
            <a:extLst>
              <a:ext uri="{FF2B5EF4-FFF2-40B4-BE49-F238E27FC236}">
                <a16:creationId xmlns:a16="http://schemas.microsoft.com/office/drawing/2014/main" id="{2BEF2918-4365-3851-44D5-369FB0ADC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1925606"/>
            <a:ext cx="914400" cy="914400"/>
          </a:xfrm>
        </p:spPr>
      </p:pic>
      <p:pic>
        <p:nvPicPr>
          <p:cNvPr id="5" name="Picture Placeholder 3">
            <a:extLst>
              <a:ext uri="{FF2B5EF4-FFF2-40B4-BE49-F238E27FC236}">
                <a16:creationId xmlns:a16="http://schemas.microsoft.com/office/drawing/2014/main" id="{DA9387A8-7552-6F03-78C4-DF4EC64E63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98F761-EE21-0C52-1C5F-B6CAD7A74B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5A5F">
              <a:alpha val="86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3EB099-EECC-1FFB-2691-427F495F3F9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277362" y="97420"/>
            <a:ext cx="724770" cy="801398"/>
          </a:xfrm>
          <a:prstGeom prst="rect">
            <a:avLst/>
          </a:prstGeom>
        </p:spPr>
      </p:pic>
      <p:sp>
        <p:nvSpPr>
          <p:cNvPr id="25" name="Freeform: Shape 49">
            <a:extLst>
              <a:ext uri="{FF2B5EF4-FFF2-40B4-BE49-F238E27FC236}">
                <a16:creationId xmlns:a16="http://schemas.microsoft.com/office/drawing/2014/main" id="{20D9DC9D-ADC9-CE9D-D6E6-E8F429A5E09B}"/>
              </a:ext>
            </a:extLst>
          </p:cNvPr>
          <p:cNvSpPr/>
          <p:nvPr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50">
            <a:extLst>
              <a:ext uri="{FF2B5EF4-FFF2-40B4-BE49-F238E27FC236}">
                <a16:creationId xmlns:a16="http://schemas.microsoft.com/office/drawing/2014/main" id="{85AC20EC-F9A4-5017-E5A8-DB75700FB3A6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8">
            <a:extLst>
              <a:ext uri="{FF2B5EF4-FFF2-40B4-BE49-F238E27FC236}">
                <a16:creationId xmlns:a16="http://schemas.microsoft.com/office/drawing/2014/main" id="{8522CD8B-95BF-363F-B1D3-B25915B8AE9E}"/>
              </a:ext>
            </a:extLst>
          </p:cNvPr>
          <p:cNvSpPr txBox="1">
            <a:spLocks/>
          </p:cNvSpPr>
          <p:nvPr/>
        </p:nvSpPr>
        <p:spPr>
          <a:xfrm>
            <a:off x="4721732" y="901433"/>
            <a:ext cx="2686601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</a:rPr>
              <a:t>Agenda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AFDC387-A643-C299-85F8-3A4D3AD3614F}"/>
              </a:ext>
            </a:extLst>
          </p:cNvPr>
          <p:cNvGrpSpPr/>
          <p:nvPr/>
        </p:nvGrpSpPr>
        <p:grpSpPr>
          <a:xfrm>
            <a:off x="1091352" y="1918814"/>
            <a:ext cx="9645919" cy="4294909"/>
            <a:chOff x="1225510" y="2209555"/>
            <a:chExt cx="9491783" cy="3332263"/>
          </a:xfrm>
          <a:solidFill>
            <a:schemeClr val="bg1"/>
          </a:solidFill>
          <a:effectLst/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BF4DD94-3B3B-1739-2B60-A33C8D8FA3F4}"/>
                </a:ext>
              </a:extLst>
            </p:cNvPr>
            <p:cNvGrpSpPr/>
            <p:nvPr/>
          </p:nvGrpSpPr>
          <p:grpSpPr>
            <a:xfrm>
              <a:off x="1225510" y="2209555"/>
              <a:ext cx="9491783" cy="1572736"/>
              <a:chOff x="1225510" y="2209555"/>
              <a:chExt cx="9491783" cy="1572736"/>
            </a:xfrm>
            <a:grpFill/>
          </p:grpSpPr>
          <p:sp>
            <p:nvSpPr>
              <p:cNvPr id="23" name="Rectangle: Rounded Corners 7">
                <a:extLst>
                  <a:ext uri="{FF2B5EF4-FFF2-40B4-BE49-F238E27FC236}">
                    <a16:creationId xmlns:a16="http://schemas.microsoft.com/office/drawing/2014/main" id="{B25A4FE0-6CCC-8913-9AD7-199BDB614D15}"/>
                  </a:ext>
                </a:extLst>
              </p:cNvPr>
              <p:cNvSpPr/>
              <p:nvPr/>
            </p:nvSpPr>
            <p:spPr>
              <a:xfrm>
                <a:off x="1225510" y="2209555"/>
                <a:ext cx="2927015" cy="1572736"/>
              </a:xfrm>
              <a:prstGeom prst="roundRect">
                <a:avLst>
                  <a:gd name="adj" fmla="val 4888"/>
                </a:avLst>
              </a:prstGeom>
              <a:grpFill/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8">
                <a:extLst>
                  <a:ext uri="{FF2B5EF4-FFF2-40B4-BE49-F238E27FC236}">
                    <a16:creationId xmlns:a16="http://schemas.microsoft.com/office/drawing/2014/main" id="{430D261B-71BC-A065-CBA8-E87A96F3F423}"/>
                  </a:ext>
                </a:extLst>
              </p:cNvPr>
              <p:cNvSpPr/>
              <p:nvPr/>
            </p:nvSpPr>
            <p:spPr>
              <a:xfrm>
                <a:off x="4563225" y="2209555"/>
                <a:ext cx="2747487" cy="1572736"/>
              </a:xfrm>
              <a:prstGeom prst="roundRect">
                <a:avLst>
                  <a:gd name="adj" fmla="val 4888"/>
                </a:avLst>
              </a:prstGeom>
              <a:grpFill/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9">
                <a:extLst>
                  <a:ext uri="{FF2B5EF4-FFF2-40B4-BE49-F238E27FC236}">
                    <a16:creationId xmlns:a16="http://schemas.microsoft.com/office/drawing/2014/main" id="{80BD855E-3ABE-E2AE-0E73-1918E19A6750}"/>
                  </a:ext>
                </a:extLst>
              </p:cNvPr>
              <p:cNvSpPr/>
              <p:nvPr/>
            </p:nvSpPr>
            <p:spPr>
              <a:xfrm>
                <a:off x="7900939" y="2209555"/>
                <a:ext cx="2816354" cy="1572736"/>
              </a:xfrm>
              <a:prstGeom prst="roundRect">
                <a:avLst>
                  <a:gd name="adj" fmla="val 4888"/>
                </a:avLst>
              </a:prstGeom>
              <a:grpFill/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617BD8-5118-238C-D41D-0DEB8F18C212}"/>
                </a:ext>
              </a:extLst>
            </p:cNvPr>
            <p:cNvGrpSpPr/>
            <p:nvPr/>
          </p:nvGrpSpPr>
          <p:grpSpPr>
            <a:xfrm>
              <a:off x="2701171" y="3969082"/>
              <a:ext cx="6085208" cy="1572736"/>
              <a:chOff x="2701171" y="2209555"/>
              <a:chExt cx="6085208" cy="1572736"/>
            </a:xfrm>
            <a:grpFill/>
          </p:grpSpPr>
          <p:sp>
            <p:nvSpPr>
              <p:cNvPr id="17" name="Rectangle: Rounded Corners 4">
                <a:extLst>
                  <a:ext uri="{FF2B5EF4-FFF2-40B4-BE49-F238E27FC236}">
                    <a16:creationId xmlns:a16="http://schemas.microsoft.com/office/drawing/2014/main" id="{AD499BA3-6A46-1B9F-798F-BD67781BC935}"/>
                  </a:ext>
                </a:extLst>
              </p:cNvPr>
              <p:cNvSpPr/>
              <p:nvPr/>
            </p:nvSpPr>
            <p:spPr>
              <a:xfrm>
                <a:off x="2701171" y="2209555"/>
                <a:ext cx="2927015" cy="1572736"/>
              </a:xfrm>
              <a:prstGeom prst="roundRect">
                <a:avLst>
                  <a:gd name="adj" fmla="val 4888"/>
                </a:avLst>
              </a:prstGeom>
              <a:grpFill/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5">
                <a:extLst>
                  <a:ext uri="{FF2B5EF4-FFF2-40B4-BE49-F238E27FC236}">
                    <a16:creationId xmlns:a16="http://schemas.microsoft.com/office/drawing/2014/main" id="{B94BA507-7CD7-FAD5-5E7B-719047295FE1}"/>
                  </a:ext>
                </a:extLst>
              </p:cNvPr>
              <p:cNvSpPr/>
              <p:nvPr/>
            </p:nvSpPr>
            <p:spPr>
              <a:xfrm>
                <a:off x="6038892" y="2209555"/>
                <a:ext cx="2747487" cy="1572736"/>
              </a:xfrm>
              <a:prstGeom prst="roundRect">
                <a:avLst>
                  <a:gd name="adj" fmla="val 4888"/>
                </a:avLst>
              </a:prstGeom>
              <a:grpFill/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0763A8A-9F81-30EE-623E-286B0135EC09}"/>
              </a:ext>
            </a:extLst>
          </p:cNvPr>
          <p:cNvGrpSpPr/>
          <p:nvPr/>
        </p:nvGrpSpPr>
        <p:grpSpPr>
          <a:xfrm>
            <a:off x="1274619" y="2189584"/>
            <a:ext cx="9268690" cy="1644921"/>
            <a:chOff x="1274619" y="2160556"/>
            <a:chExt cx="9268690" cy="164492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3333A63-07C3-E570-8F04-26E824DCECCA}"/>
                </a:ext>
              </a:extLst>
            </p:cNvPr>
            <p:cNvGrpSpPr/>
            <p:nvPr/>
          </p:nvGrpSpPr>
          <p:grpSpPr>
            <a:xfrm>
              <a:off x="1274619" y="2665653"/>
              <a:ext cx="9268690" cy="1139824"/>
              <a:chOff x="1995055" y="2136766"/>
              <a:chExt cx="9268690" cy="1139824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DD1822D-A427-86E6-E81D-A8FC78844F43}"/>
                  </a:ext>
                </a:extLst>
              </p:cNvPr>
              <p:cNvGrpSpPr/>
              <p:nvPr/>
            </p:nvGrpSpPr>
            <p:grpSpPr>
              <a:xfrm>
                <a:off x="1995055" y="2136766"/>
                <a:ext cx="2466106" cy="1139824"/>
                <a:chOff x="1343503" y="3039512"/>
                <a:chExt cx="2466106" cy="1139824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14F33924-9E16-2522-AABD-D76068C6F5F2}"/>
                    </a:ext>
                  </a:extLst>
                </p:cNvPr>
                <p:cNvSpPr/>
                <p:nvPr/>
              </p:nvSpPr>
              <p:spPr>
                <a:xfrm>
                  <a:off x="1352430" y="3039512"/>
                  <a:ext cx="22518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Problem Statement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E5210B7-BFE8-0587-4481-A02F2A2855EB}"/>
                    </a:ext>
                  </a:extLst>
                </p:cNvPr>
                <p:cNvSpPr/>
                <p:nvPr/>
              </p:nvSpPr>
              <p:spPr>
                <a:xfrm>
                  <a:off x="1343503" y="3440672"/>
                  <a:ext cx="2466106" cy="7386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The business problem which is going to be resolved by this project </a:t>
                  </a: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28509B30-E10D-EB0F-51A1-F614CBAB7D3E}"/>
                  </a:ext>
                </a:extLst>
              </p:cNvPr>
              <p:cNvGrpSpPr/>
              <p:nvPr/>
            </p:nvGrpSpPr>
            <p:grpSpPr>
              <a:xfrm>
                <a:off x="5417129" y="2136766"/>
                <a:ext cx="2466106" cy="924380"/>
                <a:chOff x="1343503" y="3039512"/>
                <a:chExt cx="2466106" cy="924380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3F1696C6-B1C0-A2E9-CC92-16D2EF4DAFFA}"/>
                    </a:ext>
                  </a:extLst>
                </p:cNvPr>
                <p:cNvSpPr/>
                <p:nvPr/>
              </p:nvSpPr>
              <p:spPr>
                <a:xfrm>
                  <a:off x="1352430" y="3039512"/>
                  <a:ext cx="146334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Data Source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F8BFC1A-CB34-51F9-D6F8-A1F6505D1AE4}"/>
                    </a:ext>
                  </a:extLst>
                </p:cNvPr>
                <p:cNvSpPr/>
                <p:nvPr/>
              </p:nvSpPr>
              <p:spPr>
                <a:xfrm>
                  <a:off x="1343503" y="3440672"/>
                  <a:ext cx="246610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Web scrapped Airbnb listing data from </a:t>
                  </a:r>
                  <a:r>
                    <a:rPr lang="en-US" sz="140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opendatasoft.com</a:t>
                  </a:r>
                  <a:endParaRPr 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315DD72-F18C-5B94-D41E-09738934BB0C}"/>
                  </a:ext>
                </a:extLst>
              </p:cNvPr>
              <p:cNvGrpSpPr/>
              <p:nvPr/>
            </p:nvGrpSpPr>
            <p:grpSpPr>
              <a:xfrm>
                <a:off x="8797639" y="2136766"/>
                <a:ext cx="2466106" cy="924380"/>
                <a:chOff x="1343503" y="3039512"/>
                <a:chExt cx="2466106" cy="924380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73DF9E4-A986-19E8-2750-FA83D5E43091}"/>
                    </a:ext>
                  </a:extLst>
                </p:cNvPr>
                <p:cNvSpPr/>
                <p:nvPr/>
              </p:nvSpPr>
              <p:spPr>
                <a:xfrm>
                  <a:off x="1352430" y="3039512"/>
                  <a:ext cx="165615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Data Cleaning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3B36EB3-4913-78F3-95CA-9875A4530DA5}"/>
                    </a:ext>
                  </a:extLst>
                </p:cNvPr>
                <p:cNvSpPr/>
                <p:nvPr/>
              </p:nvSpPr>
              <p:spPr>
                <a:xfrm>
                  <a:off x="1343503" y="3440672"/>
                  <a:ext cx="246610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Removing Nulls and fabricating data.</a:t>
                  </a:r>
                </a:p>
              </p:txBody>
            </p:sp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F3D11EB-7129-632F-3E13-B69CCD42F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491" y="2160556"/>
              <a:ext cx="485636" cy="485636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4ACF593-EB44-41F0-E931-888FD75AE8D4}"/>
              </a:ext>
            </a:extLst>
          </p:cNvPr>
          <p:cNvGrpSpPr/>
          <p:nvPr/>
        </p:nvGrpSpPr>
        <p:grpSpPr>
          <a:xfrm>
            <a:off x="2783378" y="4897993"/>
            <a:ext cx="5583383" cy="924380"/>
            <a:chOff x="1995054" y="2136766"/>
            <a:chExt cx="5583383" cy="92438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5397E71-0B57-7CC7-740E-4D61D6B16890}"/>
                </a:ext>
              </a:extLst>
            </p:cNvPr>
            <p:cNvGrpSpPr/>
            <p:nvPr/>
          </p:nvGrpSpPr>
          <p:grpSpPr>
            <a:xfrm>
              <a:off x="1995054" y="2136766"/>
              <a:ext cx="2608837" cy="924380"/>
              <a:chOff x="1343502" y="3039512"/>
              <a:chExt cx="2608837" cy="924380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D523AC6-DBDA-5224-F980-8C6CC4EC29C1}"/>
                  </a:ext>
                </a:extLst>
              </p:cNvPr>
              <p:cNvSpPr/>
              <p:nvPr/>
            </p:nvSpPr>
            <p:spPr>
              <a:xfrm>
                <a:off x="1352430" y="3039512"/>
                <a:ext cx="213475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Insights from Data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BFDE0E2-F4B0-BDE1-48D7-5A6096549A97}"/>
                  </a:ext>
                </a:extLst>
              </p:cNvPr>
              <p:cNvSpPr/>
              <p:nvPr/>
            </p:nvSpPr>
            <p:spPr>
              <a:xfrm>
                <a:off x="1343502" y="3440672"/>
                <a:ext cx="260883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Exploratory Data Analysis to find the useful information from data.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8EFC34A-1288-E94D-41E2-DE6813F92FEA}"/>
                </a:ext>
              </a:extLst>
            </p:cNvPr>
            <p:cNvGrpSpPr/>
            <p:nvPr/>
          </p:nvGrpSpPr>
          <p:grpSpPr>
            <a:xfrm>
              <a:off x="5417129" y="2136766"/>
              <a:ext cx="2161308" cy="924380"/>
              <a:chOff x="1343503" y="3039512"/>
              <a:chExt cx="2161308" cy="924380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BE48ABA-D049-F24D-DFA3-D889EABA1E41}"/>
                  </a:ext>
                </a:extLst>
              </p:cNvPr>
              <p:cNvSpPr/>
              <p:nvPr/>
            </p:nvSpPr>
            <p:spPr>
              <a:xfrm>
                <a:off x="1352430" y="3039512"/>
                <a:ext cx="184249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Predicting Price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F0BB31-3570-9019-F654-6C42ABF2BE2E}"/>
                  </a:ext>
                </a:extLst>
              </p:cNvPr>
              <p:cNvSpPr/>
              <p:nvPr/>
            </p:nvSpPr>
            <p:spPr>
              <a:xfrm>
                <a:off x="1343503" y="3440672"/>
                <a:ext cx="216130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Using machine learning model to predict the price</a:t>
                </a:r>
              </a:p>
            </p:txBody>
          </p:sp>
        </p:grpSp>
      </p:grpSp>
      <p:pic>
        <p:nvPicPr>
          <p:cNvPr id="8192" name="Picture 8191">
            <a:extLst>
              <a:ext uri="{FF2B5EF4-FFF2-40B4-BE49-F238E27FC236}">
                <a16:creationId xmlns:a16="http://schemas.microsoft.com/office/drawing/2014/main" id="{83DDFF28-7B09-5FFD-9D69-3C4A09FEA1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651" y="2198671"/>
            <a:ext cx="485636" cy="485636"/>
          </a:xfrm>
          <a:prstGeom prst="rect">
            <a:avLst/>
          </a:prstGeom>
        </p:spPr>
      </p:pic>
      <p:pic>
        <p:nvPicPr>
          <p:cNvPr id="8201" name="Picture 8200">
            <a:extLst>
              <a:ext uri="{FF2B5EF4-FFF2-40B4-BE49-F238E27FC236}">
                <a16:creationId xmlns:a16="http://schemas.microsoft.com/office/drawing/2014/main" id="{85E61C93-A8F8-D08A-AC23-AD097DB684B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07" y="2226996"/>
            <a:ext cx="531387" cy="531387"/>
          </a:xfrm>
          <a:prstGeom prst="rect">
            <a:avLst/>
          </a:prstGeom>
        </p:spPr>
      </p:pic>
      <p:pic>
        <p:nvPicPr>
          <p:cNvPr id="10242" name="Picture 2" descr="Data Cleaning Icon. Line Style Element from Data Organization Collection.  Thin Data Cleaning Icon for Templates, Infographics and Stock Illustration  - Illustration of line, clean: 203775789">
            <a:extLst>
              <a:ext uri="{FF2B5EF4-FFF2-40B4-BE49-F238E27FC236}">
                <a16:creationId xmlns:a16="http://schemas.microsoft.com/office/drawing/2014/main" id="{3EC2A8A1-8886-5F0A-C230-D99E7EC9D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4" t="15537" r="19486" b="37307"/>
          <a:stretch/>
        </p:blipFill>
        <p:spPr bwMode="auto">
          <a:xfrm>
            <a:off x="8143321" y="2196440"/>
            <a:ext cx="513199" cy="49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ata Insight Icon - Download in Line Style">
            <a:extLst>
              <a:ext uri="{FF2B5EF4-FFF2-40B4-BE49-F238E27FC236}">
                <a16:creationId xmlns:a16="http://schemas.microsoft.com/office/drawing/2014/main" id="{DBA029A8-924E-0A80-ECAD-432BACC6D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630" y="4417001"/>
            <a:ext cx="485636" cy="46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con Predict - Slide Team">
            <a:extLst>
              <a:ext uri="{FF2B5EF4-FFF2-40B4-BE49-F238E27FC236}">
                <a16:creationId xmlns:a16="http://schemas.microsoft.com/office/drawing/2014/main" id="{E17A3EE0-142D-B268-D7AB-712EFFB4C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8" t="17063" r="24628"/>
          <a:stretch/>
        </p:blipFill>
        <p:spPr bwMode="auto">
          <a:xfrm>
            <a:off x="6325411" y="4421974"/>
            <a:ext cx="624029" cy="47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15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4B692-085D-9BD8-ADBC-732E3144E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9" name="Content Placeholder 8198" descr="Fuel with solid fill">
            <a:extLst>
              <a:ext uri="{FF2B5EF4-FFF2-40B4-BE49-F238E27FC236}">
                <a16:creationId xmlns:a16="http://schemas.microsoft.com/office/drawing/2014/main" id="{2BEF2918-4365-3851-44D5-369FB0ADC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1925606"/>
            <a:ext cx="914400" cy="914400"/>
          </a:xfrm>
        </p:spPr>
      </p:pic>
      <p:pic>
        <p:nvPicPr>
          <p:cNvPr id="5" name="Picture Placeholder 3">
            <a:extLst>
              <a:ext uri="{FF2B5EF4-FFF2-40B4-BE49-F238E27FC236}">
                <a16:creationId xmlns:a16="http://schemas.microsoft.com/office/drawing/2014/main" id="{DA9387A8-7552-6F03-78C4-DF4EC64E63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98F761-EE21-0C52-1C5F-B6CAD7A74B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5A5F">
              <a:alpha val="86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3EB099-EECC-1FFB-2691-427F495F3F9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277362" y="97420"/>
            <a:ext cx="724770" cy="801398"/>
          </a:xfrm>
          <a:prstGeom prst="rect">
            <a:avLst/>
          </a:prstGeom>
        </p:spPr>
      </p:pic>
      <p:sp>
        <p:nvSpPr>
          <p:cNvPr id="25" name="Freeform: Shape 49">
            <a:extLst>
              <a:ext uri="{FF2B5EF4-FFF2-40B4-BE49-F238E27FC236}">
                <a16:creationId xmlns:a16="http://schemas.microsoft.com/office/drawing/2014/main" id="{20D9DC9D-ADC9-CE9D-D6E6-E8F429A5E09B}"/>
              </a:ext>
            </a:extLst>
          </p:cNvPr>
          <p:cNvSpPr/>
          <p:nvPr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50">
            <a:extLst>
              <a:ext uri="{FF2B5EF4-FFF2-40B4-BE49-F238E27FC236}">
                <a16:creationId xmlns:a16="http://schemas.microsoft.com/office/drawing/2014/main" id="{85AC20EC-F9A4-5017-E5A8-DB75700FB3A6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8">
            <a:extLst>
              <a:ext uri="{FF2B5EF4-FFF2-40B4-BE49-F238E27FC236}">
                <a16:creationId xmlns:a16="http://schemas.microsoft.com/office/drawing/2014/main" id="{8522CD8B-95BF-363F-B1D3-B25915B8AE9E}"/>
              </a:ext>
            </a:extLst>
          </p:cNvPr>
          <p:cNvSpPr txBox="1">
            <a:spLocks/>
          </p:cNvSpPr>
          <p:nvPr/>
        </p:nvSpPr>
        <p:spPr>
          <a:xfrm>
            <a:off x="3742485" y="1187368"/>
            <a:ext cx="4874329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23" name="Rectangle: Rounded Corners 7">
            <a:extLst>
              <a:ext uri="{FF2B5EF4-FFF2-40B4-BE49-F238E27FC236}">
                <a16:creationId xmlns:a16="http://schemas.microsoft.com/office/drawing/2014/main" id="{B25A4FE0-6CCC-8913-9AD7-199BDB614D15}"/>
              </a:ext>
            </a:extLst>
          </p:cNvPr>
          <p:cNvSpPr/>
          <p:nvPr/>
        </p:nvSpPr>
        <p:spPr>
          <a:xfrm>
            <a:off x="1885361" y="2614266"/>
            <a:ext cx="8250052" cy="1628150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2700000" sx="97000" sy="97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4F33924-9E16-2522-AABD-D76068C6F5F2}"/>
              </a:ext>
            </a:extLst>
          </p:cNvPr>
          <p:cNvSpPr/>
          <p:nvPr/>
        </p:nvSpPr>
        <p:spPr>
          <a:xfrm>
            <a:off x="2540681" y="2881564"/>
            <a:ext cx="67482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/>
              <a:t>Airbnb Host’s unable to competitively  price their new listing</a:t>
            </a:r>
          </a:p>
        </p:txBody>
      </p:sp>
      <p:sp>
        <p:nvSpPr>
          <p:cNvPr id="4" name="Freeform: Shape 19">
            <a:extLst>
              <a:ext uri="{FF2B5EF4-FFF2-40B4-BE49-F238E27FC236}">
                <a16:creationId xmlns:a16="http://schemas.microsoft.com/office/drawing/2014/main" id="{35DCB665-F8F7-771A-D03B-60B98E00AC1A}"/>
              </a:ext>
            </a:extLst>
          </p:cNvPr>
          <p:cNvSpPr/>
          <p:nvPr/>
        </p:nvSpPr>
        <p:spPr>
          <a:xfrm>
            <a:off x="2242861" y="2780748"/>
            <a:ext cx="392153" cy="315225"/>
          </a:xfrm>
          <a:custGeom>
            <a:avLst/>
            <a:gdLst/>
            <a:ahLst/>
            <a:cxnLst/>
            <a:rect l="l" t="t" r="r" b="b"/>
            <a:pathLst>
              <a:path w="152699" h="114793">
                <a:moveTo>
                  <a:pt x="137991" y="0"/>
                </a:moveTo>
                <a:cubicBezTo>
                  <a:pt x="141458" y="0"/>
                  <a:pt x="144258" y="133"/>
                  <a:pt x="146391" y="400"/>
                </a:cubicBezTo>
                <a:cubicBezTo>
                  <a:pt x="148524" y="667"/>
                  <a:pt x="150091" y="1167"/>
                  <a:pt x="151091" y="1900"/>
                </a:cubicBezTo>
                <a:cubicBezTo>
                  <a:pt x="152091" y="2633"/>
                  <a:pt x="152624" y="3533"/>
                  <a:pt x="152690" y="4600"/>
                </a:cubicBezTo>
                <a:cubicBezTo>
                  <a:pt x="152757" y="5666"/>
                  <a:pt x="152457" y="6933"/>
                  <a:pt x="151791" y="8400"/>
                </a:cubicBezTo>
                <a:lnTo>
                  <a:pt x="128392" y="62996"/>
                </a:lnTo>
                <a:lnTo>
                  <a:pt x="128392" y="93994"/>
                </a:lnTo>
                <a:cubicBezTo>
                  <a:pt x="128392" y="98527"/>
                  <a:pt x="127892" y="102161"/>
                  <a:pt x="126892" y="104894"/>
                </a:cubicBezTo>
                <a:cubicBezTo>
                  <a:pt x="125892" y="107627"/>
                  <a:pt x="124359" y="109727"/>
                  <a:pt x="122292" y="111193"/>
                </a:cubicBezTo>
                <a:cubicBezTo>
                  <a:pt x="120226" y="112660"/>
                  <a:pt x="117559" y="113627"/>
                  <a:pt x="114293" y="114093"/>
                </a:cubicBezTo>
                <a:cubicBezTo>
                  <a:pt x="111026" y="114560"/>
                  <a:pt x="107260" y="114793"/>
                  <a:pt x="102993" y="114793"/>
                </a:cubicBezTo>
                <a:cubicBezTo>
                  <a:pt x="98594" y="114793"/>
                  <a:pt x="94861" y="114560"/>
                  <a:pt x="91794" y="114093"/>
                </a:cubicBezTo>
                <a:cubicBezTo>
                  <a:pt x="88728" y="113627"/>
                  <a:pt x="86195" y="112660"/>
                  <a:pt x="84195" y="111193"/>
                </a:cubicBezTo>
                <a:cubicBezTo>
                  <a:pt x="82195" y="109727"/>
                  <a:pt x="80762" y="107627"/>
                  <a:pt x="79895" y="104894"/>
                </a:cubicBezTo>
                <a:cubicBezTo>
                  <a:pt x="79028" y="102161"/>
                  <a:pt x="78595" y="98527"/>
                  <a:pt x="78595" y="93994"/>
                </a:cubicBezTo>
                <a:cubicBezTo>
                  <a:pt x="78595" y="88928"/>
                  <a:pt x="78828" y="84262"/>
                  <a:pt x="79295" y="79995"/>
                </a:cubicBezTo>
                <a:cubicBezTo>
                  <a:pt x="79762" y="75729"/>
                  <a:pt x="80528" y="71662"/>
                  <a:pt x="81595" y="67796"/>
                </a:cubicBezTo>
                <a:cubicBezTo>
                  <a:pt x="82661" y="63930"/>
                  <a:pt x="84095" y="60196"/>
                  <a:pt x="85895" y="56597"/>
                </a:cubicBezTo>
                <a:cubicBezTo>
                  <a:pt x="87694" y="52997"/>
                  <a:pt x="89861" y="49330"/>
                  <a:pt x="92394" y="45597"/>
                </a:cubicBezTo>
                <a:lnTo>
                  <a:pt x="117793" y="7400"/>
                </a:lnTo>
                <a:cubicBezTo>
                  <a:pt x="118726" y="6066"/>
                  <a:pt x="119692" y="4933"/>
                  <a:pt x="120692" y="4000"/>
                </a:cubicBezTo>
                <a:cubicBezTo>
                  <a:pt x="121692" y="3067"/>
                  <a:pt x="122959" y="2300"/>
                  <a:pt x="124492" y="1700"/>
                </a:cubicBezTo>
                <a:cubicBezTo>
                  <a:pt x="126025" y="1100"/>
                  <a:pt x="127859" y="667"/>
                  <a:pt x="129992" y="400"/>
                </a:cubicBezTo>
                <a:cubicBezTo>
                  <a:pt x="132125" y="133"/>
                  <a:pt x="134792" y="0"/>
                  <a:pt x="137991" y="0"/>
                </a:cubicBezTo>
                <a:close/>
                <a:moveTo>
                  <a:pt x="59396" y="0"/>
                </a:moveTo>
                <a:cubicBezTo>
                  <a:pt x="62863" y="0"/>
                  <a:pt x="65662" y="133"/>
                  <a:pt x="67796" y="400"/>
                </a:cubicBezTo>
                <a:cubicBezTo>
                  <a:pt x="69929" y="667"/>
                  <a:pt x="71529" y="1167"/>
                  <a:pt x="72595" y="1900"/>
                </a:cubicBezTo>
                <a:cubicBezTo>
                  <a:pt x="73662" y="2633"/>
                  <a:pt x="74195" y="3533"/>
                  <a:pt x="74195" y="4600"/>
                </a:cubicBezTo>
                <a:cubicBezTo>
                  <a:pt x="74195" y="5666"/>
                  <a:pt x="73929" y="6933"/>
                  <a:pt x="73395" y="8400"/>
                </a:cubicBezTo>
                <a:lnTo>
                  <a:pt x="49797" y="62996"/>
                </a:lnTo>
                <a:lnTo>
                  <a:pt x="49797" y="93994"/>
                </a:lnTo>
                <a:cubicBezTo>
                  <a:pt x="49797" y="98527"/>
                  <a:pt x="49297" y="102161"/>
                  <a:pt x="48297" y="104894"/>
                </a:cubicBezTo>
                <a:cubicBezTo>
                  <a:pt x="47297" y="107627"/>
                  <a:pt x="45764" y="109727"/>
                  <a:pt x="43697" y="111193"/>
                </a:cubicBezTo>
                <a:cubicBezTo>
                  <a:pt x="41631" y="112660"/>
                  <a:pt x="38997" y="113627"/>
                  <a:pt x="35798" y="114093"/>
                </a:cubicBezTo>
                <a:cubicBezTo>
                  <a:pt x="32598" y="114560"/>
                  <a:pt x="28798" y="114793"/>
                  <a:pt x="24398" y="114793"/>
                </a:cubicBezTo>
                <a:cubicBezTo>
                  <a:pt x="19999" y="114793"/>
                  <a:pt x="16265" y="114560"/>
                  <a:pt x="13199" y="114093"/>
                </a:cubicBezTo>
                <a:cubicBezTo>
                  <a:pt x="10132" y="113627"/>
                  <a:pt x="7633" y="112660"/>
                  <a:pt x="5699" y="111193"/>
                </a:cubicBezTo>
                <a:cubicBezTo>
                  <a:pt x="3766" y="109727"/>
                  <a:pt x="2333" y="107627"/>
                  <a:pt x="1400" y="104894"/>
                </a:cubicBezTo>
                <a:cubicBezTo>
                  <a:pt x="466" y="102161"/>
                  <a:pt x="0" y="98527"/>
                  <a:pt x="0" y="93994"/>
                </a:cubicBezTo>
                <a:cubicBezTo>
                  <a:pt x="0" y="88928"/>
                  <a:pt x="233" y="84262"/>
                  <a:pt x="700" y="79995"/>
                </a:cubicBezTo>
                <a:cubicBezTo>
                  <a:pt x="1166" y="75729"/>
                  <a:pt x="1933" y="71662"/>
                  <a:pt x="3000" y="67796"/>
                </a:cubicBezTo>
                <a:cubicBezTo>
                  <a:pt x="4066" y="63930"/>
                  <a:pt x="5499" y="60196"/>
                  <a:pt x="7299" y="56597"/>
                </a:cubicBezTo>
                <a:cubicBezTo>
                  <a:pt x="9099" y="52997"/>
                  <a:pt x="11266" y="49330"/>
                  <a:pt x="13799" y="45597"/>
                </a:cubicBezTo>
                <a:lnTo>
                  <a:pt x="39397" y="7400"/>
                </a:lnTo>
                <a:cubicBezTo>
                  <a:pt x="40331" y="6066"/>
                  <a:pt x="41297" y="4933"/>
                  <a:pt x="42297" y="4000"/>
                </a:cubicBezTo>
                <a:cubicBezTo>
                  <a:pt x="43297" y="3067"/>
                  <a:pt x="44564" y="2300"/>
                  <a:pt x="46097" y="1700"/>
                </a:cubicBezTo>
                <a:cubicBezTo>
                  <a:pt x="47630" y="1100"/>
                  <a:pt x="49463" y="667"/>
                  <a:pt x="51597" y="400"/>
                </a:cubicBezTo>
                <a:cubicBezTo>
                  <a:pt x="53730" y="133"/>
                  <a:pt x="56330" y="0"/>
                  <a:pt x="59396" y="0"/>
                </a:cubicBezTo>
                <a:close/>
              </a:path>
            </a:pathLst>
          </a:cu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CB207F7D-325D-0E41-7DB0-C7192AE7485F}"/>
              </a:ext>
            </a:extLst>
          </p:cNvPr>
          <p:cNvSpPr/>
          <p:nvPr/>
        </p:nvSpPr>
        <p:spPr>
          <a:xfrm rot="10800000">
            <a:off x="9241787" y="3300044"/>
            <a:ext cx="392153" cy="315225"/>
          </a:xfrm>
          <a:custGeom>
            <a:avLst/>
            <a:gdLst/>
            <a:ahLst/>
            <a:cxnLst/>
            <a:rect l="l" t="t" r="r" b="b"/>
            <a:pathLst>
              <a:path w="152699" h="114793">
                <a:moveTo>
                  <a:pt x="137991" y="0"/>
                </a:moveTo>
                <a:cubicBezTo>
                  <a:pt x="141458" y="0"/>
                  <a:pt x="144258" y="133"/>
                  <a:pt x="146391" y="400"/>
                </a:cubicBezTo>
                <a:cubicBezTo>
                  <a:pt x="148524" y="667"/>
                  <a:pt x="150091" y="1167"/>
                  <a:pt x="151091" y="1900"/>
                </a:cubicBezTo>
                <a:cubicBezTo>
                  <a:pt x="152091" y="2633"/>
                  <a:pt x="152624" y="3533"/>
                  <a:pt x="152690" y="4600"/>
                </a:cubicBezTo>
                <a:cubicBezTo>
                  <a:pt x="152757" y="5666"/>
                  <a:pt x="152457" y="6933"/>
                  <a:pt x="151791" y="8400"/>
                </a:cubicBezTo>
                <a:lnTo>
                  <a:pt x="128392" y="62996"/>
                </a:lnTo>
                <a:lnTo>
                  <a:pt x="128392" y="93994"/>
                </a:lnTo>
                <a:cubicBezTo>
                  <a:pt x="128392" y="98527"/>
                  <a:pt x="127892" y="102161"/>
                  <a:pt x="126892" y="104894"/>
                </a:cubicBezTo>
                <a:cubicBezTo>
                  <a:pt x="125892" y="107627"/>
                  <a:pt x="124359" y="109727"/>
                  <a:pt x="122292" y="111193"/>
                </a:cubicBezTo>
                <a:cubicBezTo>
                  <a:pt x="120226" y="112660"/>
                  <a:pt x="117559" y="113627"/>
                  <a:pt x="114293" y="114093"/>
                </a:cubicBezTo>
                <a:cubicBezTo>
                  <a:pt x="111026" y="114560"/>
                  <a:pt x="107260" y="114793"/>
                  <a:pt x="102993" y="114793"/>
                </a:cubicBezTo>
                <a:cubicBezTo>
                  <a:pt x="98594" y="114793"/>
                  <a:pt x="94861" y="114560"/>
                  <a:pt x="91794" y="114093"/>
                </a:cubicBezTo>
                <a:cubicBezTo>
                  <a:pt x="88728" y="113627"/>
                  <a:pt x="86195" y="112660"/>
                  <a:pt x="84195" y="111193"/>
                </a:cubicBezTo>
                <a:cubicBezTo>
                  <a:pt x="82195" y="109727"/>
                  <a:pt x="80762" y="107627"/>
                  <a:pt x="79895" y="104894"/>
                </a:cubicBezTo>
                <a:cubicBezTo>
                  <a:pt x="79028" y="102161"/>
                  <a:pt x="78595" y="98527"/>
                  <a:pt x="78595" y="93994"/>
                </a:cubicBezTo>
                <a:cubicBezTo>
                  <a:pt x="78595" y="88928"/>
                  <a:pt x="78828" y="84262"/>
                  <a:pt x="79295" y="79995"/>
                </a:cubicBezTo>
                <a:cubicBezTo>
                  <a:pt x="79762" y="75729"/>
                  <a:pt x="80528" y="71662"/>
                  <a:pt x="81595" y="67796"/>
                </a:cubicBezTo>
                <a:cubicBezTo>
                  <a:pt x="82661" y="63930"/>
                  <a:pt x="84095" y="60196"/>
                  <a:pt x="85895" y="56597"/>
                </a:cubicBezTo>
                <a:cubicBezTo>
                  <a:pt x="87694" y="52997"/>
                  <a:pt x="89861" y="49330"/>
                  <a:pt x="92394" y="45597"/>
                </a:cubicBezTo>
                <a:lnTo>
                  <a:pt x="117793" y="7400"/>
                </a:lnTo>
                <a:cubicBezTo>
                  <a:pt x="118726" y="6066"/>
                  <a:pt x="119692" y="4933"/>
                  <a:pt x="120692" y="4000"/>
                </a:cubicBezTo>
                <a:cubicBezTo>
                  <a:pt x="121692" y="3067"/>
                  <a:pt x="122959" y="2300"/>
                  <a:pt x="124492" y="1700"/>
                </a:cubicBezTo>
                <a:cubicBezTo>
                  <a:pt x="126025" y="1100"/>
                  <a:pt x="127859" y="667"/>
                  <a:pt x="129992" y="400"/>
                </a:cubicBezTo>
                <a:cubicBezTo>
                  <a:pt x="132125" y="133"/>
                  <a:pt x="134792" y="0"/>
                  <a:pt x="137991" y="0"/>
                </a:cubicBezTo>
                <a:close/>
                <a:moveTo>
                  <a:pt x="59396" y="0"/>
                </a:moveTo>
                <a:cubicBezTo>
                  <a:pt x="62863" y="0"/>
                  <a:pt x="65662" y="133"/>
                  <a:pt x="67796" y="400"/>
                </a:cubicBezTo>
                <a:cubicBezTo>
                  <a:pt x="69929" y="667"/>
                  <a:pt x="71529" y="1167"/>
                  <a:pt x="72595" y="1900"/>
                </a:cubicBezTo>
                <a:cubicBezTo>
                  <a:pt x="73662" y="2633"/>
                  <a:pt x="74195" y="3533"/>
                  <a:pt x="74195" y="4600"/>
                </a:cubicBezTo>
                <a:cubicBezTo>
                  <a:pt x="74195" y="5666"/>
                  <a:pt x="73929" y="6933"/>
                  <a:pt x="73395" y="8400"/>
                </a:cubicBezTo>
                <a:lnTo>
                  <a:pt x="49797" y="62996"/>
                </a:lnTo>
                <a:lnTo>
                  <a:pt x="49797" y="93994"/>
                </a:lnTo>
                <a:cubicBezTo>
                  <a:pt x="49797" y="98527"/>
                  <a:pt x="49297" y="102161"/>
                  <a:pt x="48297" y="104894"/>
                </a:cubicBezTo>
                <a:cubicBezTo>
                  <a:pt x="47297" y="107627"/>
                  <a:pt x="45764" y="109727"/>
                  <a:pt x="43697" y="111193"/>
                </a:cubicBezTo>
                <a:cubicBezTo>
                  <a:pt x="41631" y="112660"/>
                  <a:pt x="38997" y="113627"/>
                  <a:pt x="35798" y="114093"/>
                </a:cubicBezTo>
                <a:cubicBezTo>
                  <a:pt x="32598" y="114560"/>
                  <a:pt x="28798" y="114793"/>
                  <a:pt x="24398" y="114793"/>
                </a:cubicBezTo>
                <a:cubicBezTo>
                  <a:pt x="19999" y="114793"/>
                  <a:pt x="16265" y="114560"/>
                  <a:pt x="13199" y="114093"/>
                </a:cubicBezTo>
                <a:cubicBezTo>
                  <a:pt x="10132" y="113627"/>
                  <a:pt x="7633" y="112660"/>
                  <a:pt x="5699" y="111193"/>
                </a:cubicBezTo>
                <a:cubicBezTo>
                  <a:pt x="3766" y="109727"/>
                  <a:pt x="2333" y="107627"/>
                  <a:pt x="1400" y="104894"/>
                </a:cubicBezTo>
                <a:cubicBezTo>
                  <a:pt x="466" y="102161"/>
                  <a:pt x="0" y="98527"/>
                  <a:pt x="0" y="93994"/>
                </a:cubicBezTo>
                <a:cubicBezTo>
                  <a:pt x="0" y="88928"/>
                  <a:pt x="233" y="84262"/>
                  <a:pt x="700" y="79995"/>
                </a:cubicBezTo>
                <a:cubicBezTo>
                  <a:pt x="1166" y="75729"/>
                  <a:pt x="1933" y="71662"/>
                  <a:pt x="3000" y="67796"/>
                </a:cubicBezTo>
                <a:cubicBezTo>
                  <a:pt x="4066" y="63930"/>
                  <a:pt x="5499" y="60196"/>
                  <a:pt x="7299" y="56597"/>
                </a:cubicBezTo>
                <a:cubicBezTo>
                  <a:pt x="9099" y="52997"/>
                  <a:pt x="11266" y="49330"/>
                  <a:pt x="13799" y="45597"/>
                </a:cubicBezTo>
                <a:lnTo>
                  <a:pt x="39397" y="7400"/>
                </a:lnTo>
                <a:cubicBezTo>
                  <a:pt x="40331" y="6066"/>
                  <a:pt x="41297" y="4933"/>
                  <a:pt x="42297" y="4000"/>
                </a:cubicBezTo>
                <a:cubicBezTo>
                  <a:pt x="43297" y="3067"/>
                  <a:pt x="44564" y="2300"/>
                  <a:pt x="46097" y="1700"/>
                </a:cubicBezTo>
                <a:cubicBezTo>
                  <a:pt x="47630" y="1100"/>
                  <a:pt x="49463" y="667"/>
                  <a:pt x="51597" y="400"/>
                </a:cubicBezTo>
                <a:cubicBezTo>
                  <a:pt x="53730" y="133"/>
                  <a:pt x="56330" y="0"/>
                  <a:pt x="59396" y="0"/>
                </a:cubicBezTo>
                <a:close/>
              </a:path>
            </a:pathLst>
          </a:cu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883691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4B692-085D-9BD8-ADBC-732E3144E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72010-B8AB-8E77-1BAF-F48435D9D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3">
            <a:extLst>
              <a:ext uri="{FF2B5EF4-FFF2-40B4-BE49-F238E27FC236}">
                <a16:creationId xmlns:a16="http://schemas.microsoft.com/office/drawing/2014/main" id="{DA9387A8-7552-6F03-78C4-DF4EC64E63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98F761-EE21-0C52-1C5F-B6CAD7A74B73}"/>
              </a:ext>
            </a:extLst>
          </p:cNvPr>
          <p:cNvSpPr/>
          <p:nvPr/>
        </p:nvSpPr>
        <p:spPr>
          <a:xfrm>
            <a:off x="0" y="211667"/>
            <a:ext cx="12192000" cy="6858000"/>
          </a:xfrm>
          <a:prstGeom prst="rect">
            <a:avLst/>
          </a:prstGeom>
          <a:solidFill>
            <a:srgbClr val="FF5A5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5">
            <a:extLst>
              <a:ext uri="{FF2B5EF4-FFF2-40B4-BE49-F238E27FC236}">
                <a16:creationId xmlns:a16="http://schemas.microsoft.com/office/drawing/2014/main" id="{5EDC4141-BBBA-765B-DED1-2F56D972CE73}"/>
              </a:ext>
            </a:extLst>
          </p:cNvPr>
          <p:cNvSpPr txBox="1">
            <a:spLocks/>
          </p:cNvSpPr>
          <p:nvPr/>
        </p:nvSpPr>
        <p:spPr>
          <a:xfrm>
            <a:off x="3858590" y="865178"/>
            <a:ext cx="8316109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</a:rPr>
              <a:t>Data Source</a:t>
            </a:r>
          </a:p>
        </p:txBody>
      </p:sp>
      <p:sp>
        <p:nvSpPr>
          <p:cNvPr id="9" name="Rectangle: Rounded Corners 28">
            <a:extLst>
              <a:ext uri="{FF2B5EF4-FFF2-40B4-BE49-F238E27FC236}">
                <a16:creationId xmlns:a16="http://schemas.microsoft.com/office/drawing/2014/main" id="{9414601D-D399-E696-C3C4-9B331A320935}"/>
              </a:ext>
            </a:extLst>
          </p:cNvPr>
          <p:cNvSpPr/>
          <p:nvPr/>
        </p:nvSpPr>
        <p:spPr>
          <a:xfrm>
            <a:off x="8032888" y="2179959"/>
            <a:ext cx="2189635" cy="18177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58800" dist="1778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CFC307-C396-09B6-46C6-038A1659BA85}"/>
              </a:ext>
            </a:extLst>
          </p:cNvPr>
          <p:cNvGrpSpPr/>
          <p:nvPr/>
        </p:nvGrpSpPr>
        <p:grpSpPr>
          <a:xfrm>
            <a:off x="8268294" y="4542485"/>
            <a:ext cx="2946918" cy="1131495"/>
            <a:chOff x="1038681" y="4016101"/>
            <a:chExt cx="2946918" cy="113149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C11AB37-6ECB-C382-39AE-6C50E3336677}"/>
                </a:ext>
              </a:extLst>
            </p:cNvPr>
            <p:cNvSpPr/>
            <p:nvPr/>
          </p:nvSpPr>
          <p:spPr>
            <a:xfrm>
              <a:off x="1038681" y="4484081"/>
              <a:ext cx="2946918" cy="6635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>
                  <a:solidFill>
                    <a:schemeClr val="bg1"/>
                  </a:solidFill>
                </a:rPr>
                <a:t>This dataset has 19427 Rows and 89 columns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1CE0E9-1D7D-7831-F487-7F0887568FBF}"/>
                </a:ext>
              </a:extLst>
            </p:cNvPr>
            <p:cNvSpPr/>
            <p:nvPr/>
          </p:nvSpPr>
          <p:spPr>
            <a:xfrm>
              <a:off x="1038681" y="4016101"/>
              <a:ext cx="12331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Volume </a:t>
              </a:r>
            </a:p>
          </p:txBody>
        </p:sp>
      </p:grp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B71CA2A2-849F-6DBD-0B47-C7F94AE46E53}"/>
              </a:ext>
            </a:extLst>
          </p:cNvPr>
          <p:cNvSpPr/>
          <p:nvPr/>
        </p:nvSpPr>
        <p:spPr>
          <a:xfrm>
            <a:off x="748764" y="2165342"/>
            <a:ext cx="1864391" cy="183239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58800" dist="1778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A6A00B-0261-9CE5-B562-14C85785B107}"/>
              </a:ext>
            </a:extLst>
          </p:cNvPr>
          <p:cNvGrpSpPr/>
          <p:nvPr/>
        </p:nvGrpSpPr>
        <p:grpSpPr>
          <a:xfrm>
            <a:off x="911672" y="4542485"/>
            <a:ext cx="2946918" cy="1426960"/>
            <a:chOff x="1038681" y="4016101"/>
            <a:chExt cx="2946918" cy="14269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7BF3383-7CBF-488A-330C-E508A9318EA5}"/>
                </a:ext>
              </a:extLst>
            </p:cNvPr>
            <p:cNvSpPr/>
            <p:nvPr/>
          </p:nvSpPr>
          <p:spPr>
            <a:xfrm>
              <a:off x="1038681" y="4484081"/>
              <a:ext cx="2946918" cy="958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>
                  <a:solidFill>
                    <a:schemeClr val="bg1"/>
                  </a:solidFill>
                </a:rPr>
                <a:t>The data is scraped from the Airbnb website and contain all the important attributes.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A118AFD-AC0E-FAC3-8C5C-FDA346A637A7}"/>
                </a:ext>
              </a:extLst>
            </p:cNvPr>
            <p:cNvSpPr/>
            <p:nvPr/>
          </p:nvSpPr>
          <p:spPr>
            <a:xfrm>
              <a:off x="1038681" y="4016101"/>
              <a:ext cx="25030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Web scraped Data</a:t>
              </a:r>
            </a:p>
          </p:txBody>
        </p:sp>
      </p:grpSp>
      <p:sp>
        <p:nvSpPr>
          <p:cNvPr id="19" name="Rectangle: Rounded Corners 17">
            <a:extLst>
              <a:ext uri="{FF2B5EF4-FFF2-40B4-BE49-F238E27FC236}">
                <a16:creationId xmlns:a16="http://schemas.microsoft.com/office/drawing/2014/main" id="{6E86550C-6429-593B-F188-B31D1CA560A2}"/>
              </a:ext>
            </a:extLst>
          </p:cNvPr>
          <p:cNvSpPr/>
          <p:nvPr/>
        </p:nvSpPr>
        <p:spPr>
          <a:xfrm>
            <a:off x="4387135" y="2179959"/>
            <a:ext cx="2017775" cy="18177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58800" dist="1778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129152-DBE1-E2C1-F8F4-96FFDD021777}"/>
              </a:ext>
            </a:extLst>
          </p:cNvPr>
          <p:cNvGrpSpPr/>
          <p:nvPr/>
        </p:nvGrpSpPr>
        <p:grpSpPr>
          <a:xfrm>
            <a:off x="4622541" y="4542485"/>
            <a:ext cx="2946918" cy="1131495"/>
            <a:chOff x="1038681" y="4016101"/>
            <a:chExt cx="2946918" cy="1131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DA5B89F-6FF9-6144-9E41-C9DBA7169CE2}"/>
                </a:ext>
              </a:extLst>
            </p:cNvPr>
            <p:cNvSpPr/>
            <p:nvPr/>
          </p:nvSpPr>
          <p:spPr>
            <a:xfrm>
              <a:off x="1038681" y="4484081"/>
              <a:ext cx="2946918" cy="6635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>
                  <a:solidFill>
                    <a:schemeClr val="bg1"/>
                  </a:solidFill>
                </a:rPr>
                <a:t>This data has information about all the listings in Los Angeles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3B5FA78-387F-9853-8617-3D8692F3BC08}"/>
                </a:ext>
              </a:extLst>
            </p:cNvPr>
            <p:cNvSpPr/>
            <p:nvPr/>
          </p:nvSpPr>
          <p:spPr>
            <a:xfrm>
              <a:off x="1038681" y="4016101"/>
              <a:ext cx="12684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Location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93EB099-EECC-1FFB-2691-427F495F3F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30235"/>
            <a:ext cx="661342" cy="731264"/>
          </a:xfrm>
          <a:prstGeom prst="rect">
            <a:avLst/>
          </a:prstGeom>
        </p:spPr>
      </p:pic>
      <p:sp>
        <p:nvSpPr>
          <p:cNvPr id="25" name="Freeform: Shape 49">
            <a:extLst>
              <a:ext uri="{FF2B5EF4-FFF2-40B4-BE49-F238E27FC236}">
                <a16:creationId xmlns:a16="http://schemas.microsoft.com/office/drawing/2014/main" id="{20D9DC9D-ADC9-CE9D-D6E6-E8F429A5E09B}"/>
              </a:ext>
            </a:extLst>
          </p:cNvPr>
          <p:cNvSpPr/>
          <p:nvPr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50">
            <a:extLst>
              <a:ext uri="{FF2B5EF4-FFF2-40B4-BE49-F238E27FC236}">
                <a16:creationId xmlns:a16="http://schemas.microsoft.com/office/drawing/2014/main" id="{85AC20EC-F9A4-5017-E5A8-DB75700FB3A6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BD468D-B82C-8217-A53E-3CAEC6856637}"/>
              </a:ext>
            </a:extLst>
          </p:cNvPr>
          <p:cNvCxnSpPr/>
          <p:nvPr/>
        </p:nvCxnSpPr>
        <p:spPr>
          <a:xfrm>
            <a:off x="8032035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BCDBB0-8E7F-D56A-A924-19F11717768E}"/>
              </a:ext>
            </a:extLst>
          </p:cNvPr>
          <p:cNvCxnSpPr/>
          <p:nvPr/>
        </p:nvCxnSpPr>
        <p:spPr>
          <a:xfrm>
            <a:off x="740528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4CFE735-BCFA-A170-F45B-C11B2561E570}"/>
              </a:ext>
            </a:extLst>
          </p:cNvPr>
          <p:cNvCxnSpPr/>
          <p:nvPr/>
        </p:nvCxnSpPr>
        <p:spPr>
          <a:xfrm>
            <a:off x="4386282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20012826-1C21-0BC7-4FB0-DD6C6A1DB1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876" y="2754213"/>
            <a:ext cx="697516" cy="697516"/>
          </a:xfrm>
          <a:prstGeom prst="rect">
            <a:avLst/>
          </a:prstGeom>
        </p:spPr>
      </p:pic>
      <p:pic>
        <p:nvPicPr>
          <p:cNvPr id="15362" name="Picture 2" descr="Location Icon Png Grey, Transparent Png - Location Icon Grey Png, Png  Download , Transparent Png Image - PNGitem">
            <a:extLst>
              <a:ext uri="{FF2B5EF4-FFF2-40B4-BE49-F238E27FC236}">
                <a16:creationId xmlns:a16="http://schemas.microsoft.com/office/drawing/2014/main" id="{0F54CEEA-7341-A363-30E0-0551A029C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263" y="2754213"/>
            <a:ext cx="779516" cy="75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917198D-CDE6-3667-A151-F16C7B7C0A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702" y="2688635"/>
            <a:ext cx="667253" cy="66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18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9C730EC9-1EDD-42D6-A92C-F9923B45D3F0}"/>
              </a:ext>
            </a:extLst>
          </p:cNvPr>
          <p:cNvSpPr/>
          <p:nvPr/>
        </p:nvSpPr>
        <p:spPr>
          <a:xfrm rot="5400000">
            <a:off x="1285548" y="133010"/>
            <a:ext cx="4020889" cy="659198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576EEE-078C-4672-9934-819CCC559B34}"/>
              </a:ext>
            </a:extLst>
          </p:cNvPr>
          <p:cNvGrpSpPr/>
          <p:nvPr/>
        </p:nvGrpSpPr>
        <p:grpSpPr>
          <a:xfrm>
            <a:off x="3003248" y="855406"/>
            <a:ext cx="8756945" cy="5147187"/>
            <a:chOff x="3161708" y="855406"/>
            <a:chExt cx="8756945" cy="5147187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D0DD1489-4064-47B9-89AC-3B8A4753C10A}"/>
                </a:ext>
              </a:extLst>
            </p:cNvPr>
            <p:cNvSpPr/>
            <p:nvPr/>
          </p:nvSpPr>
          <p:spPr>
            <a:xfrm>
              <a:off x="3161708" y="855406"/>
              <a:ext cx="5146369" cy="5147187"/>
            </a:xfrm>
            <a:prstGeom prst="arc">
              <a:avLst>
                <a:gd name="adj1" fmla="val 19053897"/>
                <a:gd name="adj2" fmla="val 2288551"/>
              </a:avLst>
            </a:prstGeom>
            <a:ln w="47625">
              <a:gradFill>
                <a:gsLst>
                  <a:gs pos="5310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  <a:alpha val="30000"/>
                    </a:schemeClr>
                  </a:gs>
                  <a:gs pos="100000">
                    <a:schemeClr val="bg1">
                      <a:lumMod val="85000"/>
                      <a:alpha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38F3BD0-6B31-4478-AB9E-E9488104076C}"/>
                </a:ext>
              </a:extLst>
            </p:cNvPr>
            <p:cNvSpPr/>
            <p:nvPr/>
          </p:nvSpPr>
          <p:spPr>
            <a:xfrm rot="16200000">
              <a:off x="7831043" y="2002986"/>
              <a:ext cx="281576" cy="281577"/>
            </a:xfrm>
            <a:prstGeom prst="ellipse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5C4DE47-E108-4D96-8DD9-D126F5FFF239}"/>
                </a:ext>
              </a:extLst>
            </p:cNvPr>
            <p:cNvSpPr/>
            <p:nvPr/>
          </p:nvSpPr>
          <p:spPr>
            <a:xfrm rot="16200000">
              <a:off x="8177485" y="3288212"/>
              <a:ext cx="281576" cy="281577"/>
            </a:xfrm>
            <a:prstGeom prst="ellipse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6B806FC-BB5F-4E76-B72E-9164CAF2696B}"/>
                </a:ext>
              </a:extLst>
            </p:cNvPr>
            <p:cNvSpPr/>
            <p:nvPr/>
          </p:nvSpPr>
          <p:spPr>
            <a:xfrm rot="16200000">
              <a:off x="7928573" y="4434939"/>
              <a:ext cx="281576" cy="281577"/>
            </a:xfrm>
            <a:prstGeom prst="ellipse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eirut" charset="-78"/>
                <a:ea typeface="Beirut" charset="-78"/>
                <a:cs typeface="Beirut" charset="-78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5D4915D-AEB1-4A28-BC05-2798BF8A2E04}"/>
                </a:ext>
              </a:extLst>
            </p:cNvPr>
            <p:cNvGrpSpPr/>
            <p:nvPr/>
          </p:nvGrpSpPr>
          <p:grpSpPr>
            <a:xfrm>
              <a:off x="8459062" y="1767075"/>
              <a:ext cx="3284069" cy="1030396"/>
              <a:chOff x="8338597" y="1005574"/>
              <a:chExt cx="3284069" cy="103039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37BFEEA-CE32-40A0-9702-F05A8C1F2DB5}"/>
                  </a:ext>
                </a:extLst>
              </p:cNvPr>
              <p:cNvSpPr/>
              <p:nvPr/>
            </p:nvSpPr>
            <p:spPr>
              <a:xfrm>
                <a:off x="8338597" y="1005574"/>
                <a:ext cx="3072496" cy="49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3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ircular"/>
                  </a:rPr>
                  <a:t>Removing Extra’s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BED4F7F-5458-4A07-8B86-97A142E81E37}"/>
                  </a:ext>
                </a:extLst>
              </p:cNvPr>
              <p:cNvSpPr/>
              <p:nvPr/>
            </p:nvSpPr>
            <p:spPr>
              <a:xfrm>
                <a:off x="8338597" y="1389639"/>
                <a:ext cx="328406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Extra columns and nulls are removed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76227BC-D4F3-4CF6-9A8F-4D443858EDC6}"/>
                </a:ext>
              </a:extLst>
            </p:cNvPr>
            <p:cNvGrpSpPr/>
            <p:nvPr/>
          </p:nvGrpSpPr>
          <p:grpSpPr>
            <a:xfrm>
              <a:off x="8876930" y="3052299"/>
              <a:ext cx="3041723" cy="1030396"/>
              <a:chOff x="8338596" y="1997896"/>
              <a:chExt cx="3041723" cy="103039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C7F7EC8-D4D5-4828-B99B-358B66C24A4B}"/>
                  </a:ext>
                </a:extLst>
              </p:cNvPr>
              <p:cNvSpPr/>
              <p:nvPr/>
            </p:nvSpPr>
            <p:spPr>
              <a:xfrm>
                <a:off x="8338596" y="1997896"/>
                <a:ext cx="3041723" cy="49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32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Populating Nulls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B36AFE6-13E0-4F11-A2A3-EC4ECB31EC11}"/>
                  </a:ext>
                </a:extLst>
              </p:cNvPr>
              <p:cNvSpPr/>
              <p:nvPr/>
            </p:nvSpPr>
            <p:spPr>
              <a:xfrm>
                <a:off x="8338597" y="2381961"/>
                <a:ext cx="272909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Filling the null values with appropriate data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7CC96DF-AAA3-4267-B6A7-1F9D9F9DE90E}"/>
                </a:ext>
              </a:extLst>
            </p:cNvPr>
            <p:cNvGrpSpPr/>
            <p:nvPr/>
          </p:nvGrpSpPr>
          <p:grpSpPr>
            <a:xfrm>
              <a:off x="8459061" y="4196737"/>
              <a:ext cx="3459592" cy="1030396"/>
              <a:chOff x="8338596" y="3062173"/>
              <a:chExt cx="3459592" cy="1030396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1C0CA4A-1429-46C8-A1BC-796939074BBA}"/>
                  </a:ext>
                </a:extLst>
              </p:cNvPr>
              <p:cNvSpPr/>
              <p:nvPr/>
            </p:nvSpPr>
            <p:spPr>
              <a:xfrm>
                <a:off x="8338596" y="3062173"/>
                <a:ext cx="3459592" cy="49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32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Transforming Data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EDE6C97-7ED5-4EAB-8049-807B5287F060}"/>
                  </a:ext>
                </a:extLst>
              </p:cNvPr>
              <p:cNvSpPr/>
              <p:nvPr/>
            </p:nvSpPr>
            <p:spPr>
              <a:xfrm>
                <a:off x="8338598" y="3446238"/>
                <a:ext cx="307249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Creating new columns from existing data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C5B4AD4-C8DB-4155-B8E9-7A92F1E25CBF}"/>
              </a:ext>
            </a:extLst>
          </p:cNvPr>
          <p:cNvGrpSpPr/>
          <p:nvPr/>
        </p:nvGrpSpPr>
        <p:grpSpPr>
          <a:xfrm>
            <a:off x="312629" y="2507147"/>
            <a:ext cx="4030771" cy="2151479"/>
            <a:chOff x="2926454" y="1027410"/>
            <a:chExt cx="4030771" cy="215147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6D8817F-2FAF-4CD2-863B-902F5878CF85}"/>
                </a:ext>
              </a:extLst>
            </p:cNvPr>
            <p:cNvSpPr/>
            <p:nvPr/>
          </p:nvSpPr>
          <p:spPr>
            <a:xfrm>
              <a:off x="2926454" y="1027410"/>
              <a:ext cx="371556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b="1">
                  <a:solidFill>
                    <a:schemeClr val="bg1"/>
                  </a:solidFill>
                </a:rPr>
                <a:t>Data Cleaning</a:t>
              </a:r>
            </a:p>
          </p:txBody>
        </p:sp>
        <p:sp>
          <p:nvSpPr>
            <p:cNvPr id="32" name="object 4">
              <a:extLst>
                <a:ext uri="{FF2B5EF4-FFF2-40B4-BE49-F238E27FC236}">
                  <a16:creationId xmlns:a16="http://schemas.microsoft.com/office/drawing/2014/main" id="{101F0457-0006-4E1A-B6B3-C3A266E7B674}"/>
                </a:ext>
              </a:extLst>
            </p:cNvPr>
            <p:cNvSpPr txBox="1"/>
            <p:nvPr/>
          </p:nvSpPr>
          <p:spPr>
            <a:xfrm>
              <a:off x="3011897" y="1916364"/>
              <a:ext cx="3945328" cy="1262525"/>
            </a:xfrm>
            <a:prstGeom prst="rect">
              <a:avLst/>
            </a:prstGeom>
          </p:spPr>
          <p:txBody>
            <a:bodyPr vert="horz" wrap="square" lIns="0" tIns="31115" rIns="0" bIns="0" rtlCol="0">
              <a:spAutoFit/>
            </a:bodyPr>
            <a:lstStyle/>
            <a:p>
              <a:pPr marL="12700" marR="5080">
                <a:spcBef>
                  <a:spcPts val="245"/>
                </a:spcBef>
              </a:pPr>
              <a:r>
                <a:rPr lang="en-US" sz="2000" b="1" spc="135">
                  <a:solidFill>
                    <a:schemeClr val="bg1"/>
                  </a:solidFill>
                  <a:latin typeface="+mj-lt"/>
                  <a:cs typeface="Arial"/>
                </a:rPr>
                <a:t>The original dataset contains lot of unwanted data &amp; null. Hence, cleaning is required before deriving insights from data</a:t>
              </a:r>
              <a:endParaRPr sz="2000">
                <a:solidFill>
                  <a:schemeClr val="bg1"/>
                </a:solidFill>
                <a:latin typeface="+mj-lt"/>
                <a:cs typeface="Arial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C22EC79-59DC-DA6E-7E96-79AF7F2EE3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175243" y="206384"/>
            <a:ext cx="693437" cy="76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27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Placeholder 75">
            <a:extLst>
              <a:ext uri="{FF2B5EF4-FFF2-40B4-BE49-F238E27FC236}">
                <a16:creationId xmlns:a16="http://schemas.microsoft.com/office/drawing/2014/main" id="{C1B6D3E6-934B-41FC-8E50-10A838CE08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B5A8E595-F429-4CCE-ADB7-87B9B49F4641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2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99BF1EE-B356-4295-8E39-7540E894CEDD}"/>
              </a:ext>
            </a:extLst>
          </p:cNvPr>
          <p:cNvGrpSpPr/>
          <p:nvPr/>
        </p:nvGrpSpPr>
        <p:grpSpPr>
          <a:xfrm>
            <a:off x="1266592" y="598759"/>
            <a:ext cx="9658816" cy="5660481"/>
            <a:chOff x="1266592" y="583204"/>
            <a:chExt cx="9658816" cy="5660481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6EA4970-E63A-4B27-99B3-4ADDCEE3B74D}"/>
                </a:ext>
              </a:extLst>
            </p:cNvPr>
            <p:cNvGrpSpPr/>
            <p:nvPr/>
          </p:nvGrpSpPr>
          <p:grpSpPr>
            <a:xfrm>
              <a:off x="1266592" y="1447227"/>
              <a:ext cx="9658816" cy="4796458"/>
              <a:chOff x="1266592" y="1364099"/>
              <a:chExt cx="9658816" cy="4796458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8658B45-AF47-4691-8CD1-E08C38920C4B}"/>
                  </a:ext>
                </a:extLst>
              </p:cNvPr>
              <p:cNvGrpSpPr/>
              <p:nvPr/>
            </p:nvGrpSpPr>
            <p:grpSpPr>
              <a:xfrm>
                <a:off x="1266592" y="2158939"/>
                <a:ext cx="9658816" cy="4001618"/>
                <a:chOff x="1266592" y="2158939"/>
                <a:chExt cx="9658816" cy="4001618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EC3B0CA4-C759-411B-95B1-D3889F8FE85F}"/>
                    </a:ext>
                  </a:extLst>
                </p:cNvPr>
                <p:cNvGrpSpPr/>
                <p:nvPr/>
              </p:nvGrpSpPr>
              <p:grpSpPr>
                <a:xfrm>
                  <a:off x="1266592" y="2158939"/>
                  <a:ext cx="9658816" cy="4001618"/>
                  <a:chOff x="1468838" y="2158939"/>
                  <a:chExt cx="9658816" cy="4001618"/>
                </a:xfrm>
              </p:grpSpPr>
              <p:grpSp>
                <p:nvGrpSpPr>
                  <p:cNvPr id="2" name="Group 1">
                    <a:extLst>
                      <a:ext uri="{FF2B5EF4-FFF2-40B4-BE49-F238E27FC236}">
                        <a16:creationId xmlns:a16="http://schemas.microsoft.com/office/drawing/2014/main" id="{67D2C28E-B2F2-4131-B643-F99725EC5F9F}"/>
                      </a:ext>
                    </a:extLst>
                  </p:cNvPr>
                  <p:cNvGrpSpPr/>
                  <p:nvPr/>
                </p:nvGrpSpPr>
                <p:grpSpPr>
                  <a:xfrm>
                    <a:off x="7621048" y="2599806"/>
                    <a:ext cx="3506606" cy="3222004"/>
                    <a:chOff x="7621048" y="2599806"/>
                    <a:chExt cx="3506606" cy="3222004"/>
                  </a:xfrm>
                </p:grpSpPr>
                <p:sp>
                  <p:nvSpPr>
                    <p:cNvPr id="3" name="Rectangle: Rounded Corners 2">
                      <a:extLst>
                        <a:ext uri="{FF2B5EF4-FFF2-40B4-BE49-F238E27FC236}">
                          <a16:creationId xmlns:a16="http://schemas.microsoft.com/office/drawing/2014/main" id="{185298B3-7564-426A-B7EB-23BA83966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21048" y="2599806"/>
                      <a:ext cx="3506605" cy="3222004"/>
                    </a:xfrm>
                    <a:prstGeom prst="roundRect">
                      <a:avLst>
                        <a:gd name="adj" fmla="val 2153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>
                        <a:latin typeface="Work Sans" panose="00000500000000000000" pitchFamily="2" charset="0"/>
                      </a:endParaRPr>
                    </a:p>
                  </p:txBody>
                </p:sp>
                <p:sp>
                  <p:nvSpPr>
                    <p:cNvPr id="4" name="Rectangle: Top Corners Rounded 3">
                      <a:extLst>
                        <a:ext uri="{FF2B5EF4-FFF2-40B4-BE49-F238E27FC236}">
                          <a16:creationId xmlns:a16="http://schemas.microsoft.com/office/drawing/2014/main" id="{3678ED55-BEA2-4EAE-85A8-D5510FCA57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21049" y="2599806"/>
                      <a:ext cx="3506605" cy="711029"/>
                    </a:xfrm>
                    <a:prstGeom prst="round2SameRect">
                      <a:avLst>
                        <a:gd name="adj1" fmla="val 10204"/>
                        <a:gd name="adj2" fmla="val 0"/>
                      </a:avLst>
                    </a:prstGeom>
                    <a:solidFill>
                      <a:srgbClr val="FF5A5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>
                        <a:latin typeface="Work Sans" panose="00000500000000000000" pitchFamily="2" charset="0"/>
                      </a:endParaRPr>
                    </a:p>
                  </p:txBody>
                </p:sp>
              </p:grp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46AE21C3-0F9C-483C-B61E-21AC006F545B}"/>
                      </a:ext>
                    </a:extLst>
                  </p:cNvPr>
                  <p:cNvGrpSpPr/>
                  <p:nvPr/>
                </p:nvGrpSpPr>
                <p:grpSpPr>
                  <a:xfrm>
                    <a:off x="1468838" y="2599806"/>
                    <a:ext cx="3506607" cy="3222004"/>
                    <a:chOff x="1468838" y="2599806"/>
                    <a:chExt cx="3506607" cy="3222004"/>
                  </a:xfrm>
                </p:grpSpPr>
                <p:sp>
                  <p:nvSpPr>
                    <p:cNvPr id="13" name="Rectangle: Rounded Corners 12">
                      <a:extLst>
                        <a:ext uri="{FF2B5EF4-FFF2-40B4-BE49-F238E27FC236}">
                          <a16:creationId xmlns:a16="http://schemas.microsoft.com/office/drawing/2014/main" id="{8A5A4785-BA75-4891-ADB1-A183CD3D7C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8838" y="2599806"/>
                      <a:ext cx="3506605" cy="3222004"/>
                    </a:xfrm>
                    <a:prstGeom prst="roundRect">
                      <a:avLst>
                        <a:gd name="adj" fmla="val 2153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>
                        <a:latin typeface="Work Sans" panose="00000500000000000000" pitchFamily="2" charset="0"/>
                      </a:endParaRPr>
                    </a:p>
                  </p:txBody>
                </p:sp>
                <p:sp>
                  <p:nvSpPr>
                    <p:cNvPr id="14" name="Rectangle: Top Corners Rounded 13">
                      <a:extLst>
                        <a:ext uri="{FF2B5EF4-FFF2-40B4-BE49-F238E27FC236}">
                          <a16:creationId xmlns:a16="http://schemas.microsoft.com/office/drawing/2014/main" id="{0814B1D7-BAF9-4E1C-B83C-CF0FBBB4F3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8840" y="2599806"/>
                      <a:ext cx="3506605" cy="711029"/>
                    </a:xfrm>
                    <a:prstGeom prst="round2SameRect">
                      <a:avLst>
                        <a:gd name="adj1" fmla="val 10204"/>
                        <a:gd name="adj2" fmla="val 0"/>
                      </a:avLst>
                    </a:prstGeom>
                    <a:solidFill>
                      <a:srgbClr val="FF5A5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>
                        <a:highlight>
                          <a:srgbClr val="FF5A5F"/>
                        </a:highlight>
                        <a:latin typeface="Work Sans" panose="00000500000000000000" pitchFamily="2" charset="0"/>
                      </a:endParaRPr>
                    </a:p>
                  </p:txBody>
                </p: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35F4E1D0-AA1E-4D43-AD10-31446489881A}"/>
                      </a:ext>
                    </a:extLst>
                  </p:cNvPr>
                  <p:cNvGrpSpPr/>
                  <p:nvPr/>
                </p:nvGrpSpPr>
                <p:grpSpPr>
                  <a:xfrm>
                    <a:off x="4551544" y="2158939"/>
                    <a:ext cx="3506605" cy="4001618"/>
                    <a:chOff x="4551544" y="2158939"/>
                    <a:chExt cx="3506605" cy="4001618"/>
                  </a:xfrm>
                </p:grpSpPr>
                <p:sp>
                  <p:nvSpPr>
                    <p:cNvPr id="23" name="Rectangle: Rounded Corners 22">
                      <a:extLst>
                        <a:ext uri="{FF2B5EF4-FFF2-40B4-BE49-F238E27FC236}">
                          <a16:creationId xmlns:a16="http://schemas.microsoft.com/office/drawing/2014/main" id="{AECCACA6-9B41-4E99-8117-BF1AF84BE2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51544" y="2158939"/>
                      <a:ext cx="3506605" cy="4001618"/>
                    </a:xfrm>
                    <a:prstGeom prst="roundRect">
                      <a:avLst>
                        <a:gd name="adj" fmla="val 2153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>
                        <a:latin typeface="Work Sans" panose="00000500000000000000" pitchFamily="2" charset="0"/>
                      </a:endParaRPr>
                    </a:p>
                  </p:txBody>
                </p:sp>
                <p:sp>
                  <p:nvSpPr>
                    <p:cNvPr id="24" name="Rectangle: Top Corners Rounded 23">
                      <a:extLst>
                        <a:ext uri="{FF2B5EF4-FFF2-40B4-BE49-F238E27FC236}">
                          <a16:creationId xmlns:a16="http://schemas.microsoft.com/office/drawing/2014/main" id="{9FC5714F-D84A-4366-9098-7D7F9D7665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51544" y="2158939"/>
                      <a:ext cx="3506605" cy="835223"/>
                    </a:xfrm>
                    <a:prstGeom prst="round2SameRect">
                      <a:avLst>
                        <a:gd name="adj1" fmla="val 10204"/>
                        <a:gd name="adj2" fmla="val 0"/>
                      </a:avLst>
                    </a:prstGeom>
                    <a:solidFill>
                      <a:srgbClr val="FF5A5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>
                        <a:latin typeface="Work Sans" panose="00000500000000000000" pitchFamily="2" charset="0"/>
                      </a:endParaRPr>
                    </a:p>
                  </p:txBody>
                </p:sp>
              </p:grp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4E447986-658A-4B0C-AE2C-4D9AE2414D76}"/>
                    </a:ext>
                  </a:extLst>
                </p:cNvPr>
                <p:cNvGrpSpPr/>
                <p:nvPr/>
              </p:nvGrpSpPr>
              <p:grpSpPr>
                <a:xfrm>
                  <a:off x="1729318" y="3792519"/>
                  <a:ext cx="2065636" cy="1547607"/>
                  <a:chOff x="1729318" y="3597435"/>
                  <a:chExt cx="2065636" cy="1547607"/>
                </a:xfrm>
              </p:grpSpPr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2DFFE86-78BF-4AB2-8B26-526568871269}"/>
                      </a:ext>
                    </a:extLst>
                  </p:cNvPr>
                  <p:cNvSpPr txBox="1"/>
                  <p:nvPr/>
                </p:nvSpPr>
                <p:spPr>
                  <a:xfrm>
                    <a:off x="1794180" y="3597435"/>
                    <a:ext cx="1935915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-47 Col’s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538E16A-2E1D-49B1-A638-BF7093D82E86}"/>
                      </a:ext>
                    </a:extLst>
                  </p:cNvPr>
                  <p:cNvSpPr txBox="1"/>
                  <p:nvPr/>
                </p:nvSpPr>
                <p:spPr>
                  <a:xfrm>
                    <a:off x="1729318" y="4498711"/>
                    <a:ext cx="2065636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/>
                      <a:t>Removing Columns Like URL, image etc.</a:t>
                    </a:r>
                  </a:p>
                </p:txBody>
              </p:sp>
            </p:grp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5F5BC65-74F5-45D0-9B84-72DCDF616C6B}"/>
                    </a:ext>
                  </a:extLst>
                </p:cNvPr>
                <p:cNvSpPr txBox="1"/>
                <p:nvPr/>
              </p:nvSpPr>
              <p:spPr>
                <a:xfrm>
                  <a:off x="1800461" y="2724487"/>
                  <a:ext cx="20149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>
                      <a:solidFill>
                        <a:schemeClr val="bg1"/>
                      </a:solidFill>
                    </a:rPr>
                    <a:t>Extra Columns</a:t>
                  </a:r>
                </a:p>
              </p:txBody>
            </p: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05149F90-CD4A-425C-8382-2C2DFBE41186}"/>
                    </a:ext>
                  </a:extLst>
                </p:cNvPr>
                <p:cNvGrpSpPr/>
                <p:nvPr/>
              </p:nvGrpSpPr>
              <p:grpSpPr>
                <a:xfrm>
                  <a:off x="8034322" y="3792519"/>
                  <a:ext cx="2712667" cy="1824606"/>
                  <a:chOff x="1405803" y="3597435"/>
                  <a:chExt cx="2712667" cy="1824606"/>
                </a:xfrm>
              </p:grpSpPr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1047930-219F-484C-AA12-4743955EEA71}"/>
                      </a:ext>
                    </a:extLst>
                  </p:cNvPr>
                  <p:cNvSpPr txBox="1"/>
                  <p:nvPr/>
                </p:nvSpPr>
                <p:spPr>
                  <a:xfrm>
                    <a:off x="1405803" y="3597435"/>
                    <a:ext cx="2712667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-6953 Row’s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9918781-6503-44CD-A85D-7CCA7C7DA5EE}"/>
                      </a:ext>
                    </a:extLst>
                  </p:cNvPr>
                  <p:cNvSpPr txBox="1"/>
                  <p:nvPr/>
                </p:nvSpPr>
                <p:spPr>
                  <a:xfrm>
                    <a:off x="1729318" y="4498711"/>
                    <a:ext cx="2065636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/>
                      <a:t>Removed Nulls with more than 6 null values</a:t>
                    </a:r>
                  </a:p>
                </p:txBody>
              </p:sp>
            </p:grp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08F4243-8BFA-40C1-802A-3704179504EC}"/>
                    </a:ext>
                  </a:extLst>
                </p:cNvPr>
                <p:cNvSpPr txBox="1"/>
                <p:nvPr/>
              </p:nvSpPr>
              <p:spPr>
                <a:xfrm>
                  <a:off x="8709279" y="2724487"/>
                  <a:ext cx="145437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>
                      <a:solidFill>
                        <a:schemeClr val="bg1"/>
                      </a:solidFill>
                    </a:rPr>
                    <a:t>Null Rows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C6D9366-A470-4B02-8B6C-5D4F36C180B7}"/>
                    </a:ext>
                  </a:extLst>
                </p:cNvPr>
                <p:cNvSpPr txBox="1"/>
                <p:nvPr/>
              </p:nvSpPr>
              <p:spPr>
                <a:xfrm>
                  <a:off x="5133301" y="2345717"/>
                  <a:ext cx="194796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>
                      <a:solidFill>
                        <a:schemeClr val="bg1"/>
                      </a:solidFill>
                    </a:rPr>
                    <a:t>Null Columns </a:t>
                  </a:r>
                </a:p>
              </p:txBody>
            </p: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AC23A9A2-F81B-410A-8610-931214019C0D}"/>
                    </a:ext>
                  </a:extLst>
                </p:cNvPr>
                <p:cNvGrpSpPr/>
                <p:nvPr/>
              </p:nvGrpSpPr>
              <p:grpSpPr>
                <a:xfrm>
                  <a:off x="5068506" y="3863839"/>
                  <a:ext cx="2068195" cy="1824606"/>
                  <a:chOff x="1728042" y="3597435"/>
                  <a:chExt cx="2068195" cy="1824606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32F50A10-64EC-480E-B830-0222AD2EC339}"/>
                      </a:ext>
                    </a:extLst>
                  </p:cNvPr>
                  <p:cNvSpPr txBox="1"/>
                  <p:nvPr/>
                </p:nvSpPr>
                <p:spPr>
                  <a:xfrm>
                    <a:off x="1728042" y="3597435"/>
                    <a:ext cx="2068195" cy="923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5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-6 Cols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0A35B0B2-8AC5-4DED-8A45-BBF71E2A6AE6}"/>
                      </a:ext>
                    </a:extLst>
                  </p:cNvPr>
                  <p:cNvSpPr txBox="1"/>
                  <p:nvPr/>
                </p:nvSpPr>
                <p:spPr>
                  <a:xfrm>
                    <a:off x="1729318" y="4498711"/>
                    <a:ext cx="2065636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/>
                      <a:t>Removed columns with more than 50% null values</a:t>
                    </a:r>
                  </a:p>
                </p:txBody>
              </p:sp>
            </p:grp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0B9F42F-E04E-4460-ADE0-1A810C90CEDD}"/>
                  </a:ext>
                </a:extLst>
              </p:cNvPr>
              <p:cNvSpPr txBox="1"/>
              <p:nvPr/>
            </p:nvSpPr>
            <p:spPr>
              <a:xfrm>
                <a:off x="1843130" y="1364099"/>
                <a:ext cx="85061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Original Dataset has a lot of unwanted columns which are not useful, this steps removes all the unnecessary data.</a:t>
                </a:r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E7F2908-93D5-4E7B-BB0E-77F7F58ED416}"/>
                </a:ext>
              </a:extLst>
            </p:cNvPr>
            <p:cNvSpPr/>
            <p:nvPr/>
          </p:nvSpPr>
          <p:spPr>
            <a:xfrm>
              <a:off x="2952208" y="583204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>
                  <a:solidFill>
                    <a:srgbClr val="FF5A5F"/>
                  </a:solidFill>
                </a:rPr>
                <a:t>Removing Extra’s </a:t>
              </a: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52ED9B81-3B46-4CC5-81FA-DB6847A2F5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98759"/>
            <a:ext cx="661342" cy="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9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Placeholder 75">
            <a:extLst>
              <a:ext uri="{FF2B5EF4-FFF2-40B4-BE49-F238E27FC236}">
                <a16:creationId xmlns:a16="http://schemas.microsoft.com/office/drawing/2014/main" id="{C1B6D3E6-934B-41FC-8E50-10A838CE08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B5A8E595-F429-4CCE-ADB7-87B9B49F4641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2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99BF1EE-B356-4295-8E39-7540E894CEDD}"/>
              </a:ext>
            </a:extLst>
          </p:cNvPr>
          <p:cNvGrpSpPr/>
          <p:nvPr/>
        </p:nvGrpSpPr>
        <p:grpSpPr>
          <a:xfrm>
            <a:off x="1843130" y="395559"/>
            <a:ext cx="8506167" cy="1510354"/>
            <a:chOff x="1843130" y="583204"/>
            <a:chExt cx="8506167" cy="1510354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0B9F42F-E04E-4460-ADE0-1A810C90CEDD}"/>
                </a:ext>
              </a:extLst>
            </p:cNvPr>
            <p:cNvSpPr txBox="1"/>
            <p:nvPr/>
          </p:nvSpPr>
          <p:spPr>
            <a:xfrm>
              <a:off x="1843130" y="1447227"/>
              <a:ext cx="85061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Even after removing most of the null values there are still a few null values that need to be handled, this step takes care of those null values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E7F2908-93D5-4E7B-BB0E-77F7F58ED416}"/>
                </a:ext>
              </a:extLst>
            </p:cNvPr>
            <p:cNvSpPr/>
            <p:nvPr/>
          </p:nvSpPr>
          <p:spPr>
            <a:xfrm>
              <a:off x="2952208" y="583204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>
                  <a:solidFill>
                    <a:srgbClr val="FF5A5F"/>
                  </a:solidFill>
                </a:rPr>
                <a:t>Filling Null </a:t>
              </a: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52ED9B81-3B46-4CC5-81FA-DB6847A2F5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98759"/>
            <a:ext cx="661342" cy="731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5F5E71-80AD-9EA0-06FD-BA6FBE03D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88" y="4114257"/>
            <a:ext cx="10616623" cy="19986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72F0D7-DFF7-8AD1-B01B-6151EF05BDF8}"/>
              </a:ext>
            </a:extLst>
          </p:cNvPr>
          <p:cNvSpPr/>
          <p:nvPr/>
        </p:nvSpPr>
        <p:spPr>
          <a:xfrm>
            <a:off x="6694573" y="2300823"/>
            <a:ext cx="3017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rgbClr val="FF5A5F"/>
                </a:solidFill>
              </a:rPr>
              <a:t>Zip Codes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1C9C39-4B02-7152-8CA0-EB1368808A12}"/>
              </a:ext>
            </a:extLst>
          </p:cNvPr>
          <p:cNvSpPr/>
          <p:nvPr/>
        </p:nvSpPr>
        <p:spPr>
          <a:xfrm>
            <a:off x="1287536" y="2300823"/>
            <a:ext cx="3017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rgbClr val="FF5A5F"/>
                </a:solidFill>
              </a:rPr>
              <a:t>Geo Coordinates </a:t>
            </a:r>
          </a:p>
        </p:txBody>
      </p:sp>
      <p:sp>
        <p:nvSpPr>
          <p:cNvPr id="17" name="object 238">
            <a:extLst>
              <a:ext uri="{FF2B5EF4-FFF2-40B4-BE49-F238E27FC236}">
                <a16:creationId xmlns:a16="http://schemas.microsoft.com/office/drawing/2014/main" id="{4E4DA5DF-E9F3-1185-14FC-75422D640A9E}"/>
              </a:ext>
            </a:extLst>
          </p:cNvPr>
          <p:cNvSpPr/>
          <p:nvPr/>
        </p:nvSpPr>
        <p:spPr>
          <a:xfrm rot="11692027" flipH="1">
            <a:off x="4642460" y="2972113"/>
            <a:ext cx="1714749" cy="536225"/>
          </a:xfrm>
          <a:custGeom>
            <a:avLst/>
            <a:gdLst/>
            <a:ahLst/>
            <a:cxnLst/>
            <a:rect l="l" t="t" r="r" b="b"/>
            <a:pathLst>
              <a:path w="534034" h="231775">
                <a:moveTo>
                  <a:pt x="518120" y="81969"/>
                </a:moveTo>
                <a:lnTo>
                  <a:pt x="156251" y="81969"/>
                </a:lnTo>
                <a:lnTo>
                  <a:pt x="201994" y="86264"/>
                </a:lnTo>
                <a:lnTo>
                  <a:pt x="249022" y="96460"/>
                </a:lnTo>
                <a:lnTo>
                  <a:pt x="296640" y="112521"/>
                </a:lnTo>
                <a:lnTo>
                  <a:pt x="344156" y="134409"/>
                </a:lnTo>
                <a:lnTo>
                  <a:pt x="390874" y="162086"/>
                </a:lnTo>
                <a:lnTo>
                  <a:pt x="336755" y="231671"/>
                </a:lnTo>
                <a:lnTo>
                  <a:pt x="533768" y="207047"/>
                </a:lnTo>
                <a:lnTo>
                  <a:pt x="518120" y="81969"/>
                </a:lnTo>
                <a:close/>
              </a:path>
              <a:path w="534034" h="231775">
                <a:moveTo>
                  <a:pt x="208607" y="0"/>
                </a:moveTo>
                <a:lnTo>
                  <a:pt x="163200" y="3788"/>
                </a:lnTo>
                <a:lnTo>
                  <a:pt x="121044" y="14062"/>
                </a:lnTo>
                <a:lnTo>
                  <a:pt x="82958" y="30809"/>
                </a:lnTo>
                <a:lnTo>
                  <a:pt x="33112" y="70440"/>
                </a:lnTo>
                <a:lnTo>
                  <a:pt x="0" y="124571"/>
                </a:lnTo>
                <a:lnTo>
                  <a:pt x="33666" y="104878"/>
                </a:lnTo>
                <a:lnTo>
                  <a:pt x="71393" y="91239"/>
                </a:lnTo>
                <a:lnTo>
                  <a:pt x="112486" y="83615"/>
                </a:lnTo>
                <a:lnTo>
                  <a:pt x="156251" y="81969"/>
                </a:lnTo>
                <a:lnTo>
                  <a:pt x="518120" y="81969"/>
                </a:lnTo>
                <a:lnTo>
                  <a:pt x="517721" y="78778"/>
                </a:lnTo>
                <a:lnTo>
                  <a:pt x="455667" y="78778"/>
                </a:lnTo>
                <a:lnTo>
                  <a:pt x="406320" y="49952"/>
                </a:lnTo>
                <a:lnTo>
                  <a:pt x="356120" y="27674"/>
                </a:lnTo>
                <a:lnTo>
                  <a:pt x="305888" y="11930"/>
                </a:lnTo>
                <a:lnTo>
                  <a:pt x="256443" y="2710"/>
                </a:lnTo>
                <a:lnTo>
                  <a:pt x="208607" y="0"/>
                </a:lnTo>
                <a:close/>
              </a:path>
              <a:path w="534034" h="231775">
                <a:moveTo>
                  <a:pt x="509122" y="10047"/>
                </a:moveTo>
                <a:lnTo>
                  <a:pt x="455667" y="78778"/>
                </a:lnTo>
                <a:lnTo>
                  <a:pt x="517721" y="78778"/>
                </a:lnTo>
                <a:lnTo>
                  <a:pt x="509122" y="10047"/>
                </a:lnTo>
                <a:close/>
              </a:path>
            </a:pathLst>
          </a:custGeom>
          <a:solidFill>
            <a:srgbClr val="FF5A5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9AAC4E3-C98C-D810-7E1B-5DAA6F240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3130" y="2777718"/>
            <a:ext cx="2098349" cy="11715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51E942-6A3B-E6FE-516E-892948DE7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8646" y="2777718"/>
            <a:ext cx="962583" cy="117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76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Nishant Parate-MSBA23B</dc:creator>
  <cp:revision>1</cp:revision>
  <dcterms:created xsi:type="dcterms:W3CDTF">2022-11-25T00:17:30Z</dcterms:created>
  <dcterms:modified xsi:type="dcterms:W3CDTF">2022-12-06T23:30:50Z</dcterms:modified>
</cp:coreProperties>
</file>